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2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4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20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2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2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68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4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59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52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7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4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D0D0B-0B7B-7340-BFBE-666E3C50E68E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4534A-BC3F-BA40-95E4-49587D21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4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Cell Walls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169082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cell wall is a strong supporting layer around the cell membrane. </a:t>
            </a:r>
          </a:p>
          <a:p>
            <a:r>
              <a:rPr lang="en-US" dirty="0"/>
              <a:t> </a:t>
            </a:r>
            <a:r>
              <a:rPr lang="en-US" dirty="0" smtClean="0"/>
              <a:t>most cell walls are porous enough to allow water, oxygen, carbon dioxide, and other certain substances to pass through easily. </a:t>
            </a:r>
          </a:p>
          <a:p>
            <a:r>
              <a:rPr lang="en-US" dirty="0"/>
              <a:t> </a:t>
            </a:r>
            <a:r>
              <a:rPr lang="en-US" dirty="0" smtClean="0"/>
              <a:t>provide many plant cells to stand against the force of gravity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19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Prokaryote/Eukaryote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most prokaryotes and many eukaryotes have cell walls </a:t>
            </a:r>
          </a:p>
          <a:p>
            <a:r>
              <a:rPr lang="en-US" dirty="0"/>
              <a:t> </a:t>
            </a:r>
            <a:r>
              <a:rPr lang="en-US" dirty="0" smtClean="0"/>
              <a:t>animal cells don</a:t>
            </a:r>
            <a:r>
              <a:rPr lang="fr-FR" dirty="0" smtClean="0"/>
              <a:t>’</a:t>
            </a:r>
            <a:r>
              <a:rPr lang="en-US" dirty="0" smtClean="0"/>
              <a:t>t have cell walls </a:t>
            </a:r>
          </a:p>
          <a:p>
            <a:r>
              <a:rPr lang="en-US" dirty="0" smtClean="0"/>
              <a:t> lie outside the membrane </a:t>
            </a:r>
            <a:endParaRPr lang="en-US" dirty="0"/>
          </a:p>
        </p:txBody>
      </p:sp>
      <p:pic>
        <p:nvPicPr>
          <p:cNvPr id="4" name="Picture 3" descr="Screen Shot 2013-11-12 at 11.22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807" y="3981147"/>
            <a:ext cx="2896827" cy="230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41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78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Cell Walls </vt:lpstr>
      <vt:lpstr>Function </vt:lpstr>
      <vt:lpstr>Prokaryote/Eukaryote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List </dc:title>
  <dc:creator>Annie Gipson</dc:creator>
  <cp:lastModifiedBy>Annie Gipson</cp:lastModifiedBy>
  <cp:revision>2</cp:revision>
  <dcterms:created xsi:type="dcterms:W3CDTF">2013-11-11T17:44:24Z</dcterms:created>
  <dcterms:modified xsi:type="dcterms:W3CDTF">2013-11-13T16:37:44Z</dcterms:modified>
</cp:coreProperties>
</file>