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67" d="100"/>
          <a:sy n="67" d="100"/>
        </p:scale>
        <p:origin x="-136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4626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7498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43208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9324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8321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91689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80417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86597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51522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976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7476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CD0D0B-0B7B-7340-BFBE-666E3C50E68E}" type="datetimeFigureOut">
              <a:rPr lang="en-US" smtClean="0"/>
              <a:t>11/13/13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74534A-BC3F-BA40-95E4-49587D21FE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96475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7200" dirty="0" smtClean="0"/>
              <a:t>Cell Walls </a:t>
            </a:r>
            <a:endParaRPr lang="en-US" sz="7200" dirty="0"/>
          </a:p>
        </p:txBody>
      </p:sp>
    </p:spTree>
    <p:extLst>
      <p:ext uri="{BB962C8B-B14F-4D97-AF65-F5344CB8AC3E}">
        <p14:creationId xmlns:p14="http://schemas.microsoft.com/office/powerpoint/2010/main" val="21690822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Function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 The cell wall is a strong supporting layer around the cell membrane. </a:t>
            </a:r>
          </a:p>
          <a:p>
            <a:r>
              <a:rPr lang="en-US" dirty="0"/>
              <a:t> </a:t>
            </a:r>
            <a:r>
              <a:rPr lang="en-US" dirty="0" smtClean="0"/>
              <a:t>most cell walls are porous enough to allow water, oxygen, carbon dioxide, and other certain substances to pass through easily. </a:t>
            </a:r>
          </a:p>
          <a:p>
            <a:r>
              <a:rPr lang="en-US" dirty="0"/>
              <a:t> </a:t>
            </a:r>
            <a:r>
              <a:rPr lang="en-US" dirty="0" smtClean="0"/>
              <a:t>provide many plant cells to stand against the force of gravity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55199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Prokaryote/Eukaryote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 most prokaryotes and many eukaryotes have cell walls </a:t>
            </a:r>
          </a:p>
          <a:p>
            <a:r>
              <a:rPr lang="en-US" dirty="0"/>
              <a:t> </a:t>
            </a:r>
            <a:r>
              <a:rPr lang="en-US" dirty="0" smtClean="0"/>
              <a:t>animal cells don</a:t>
            </a:r>
            <a:r>
              <a:rPr lang="fr-FR" dirty="0" smtClean="0"/>
              <a:t>’</a:t>
            </a:r>
            <a:r>
              <a:rPr lang="en-US" dirty="0" smtClean="0"/>
              <a:t>t have cell walls </a:t>
            </a:r>
          </a:p>
          <a:p>
            <a:r>
              <a:rPr lang="en-US" dirty="0" smtClean="0"/>
              <a:t> lie outside the membrane </a:t>
            </a:r>
            <a:endParaRPr lang="en-US" dirty="0"/>
          </a:p>
        </p:txBody>
      </p:sp>
      <p:pic>
        <p:nvPicPr>
          <p:cNvPr id="4" name="Picture 3" descr="Screen Shot 2013-11-12 at 11.22.47 A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29807" y="3981147"/>
            <a:ext cx="2896827" cy="23081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48741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1468</TotalTime>
  <Words>78</Words>
  <Application>Microsoft Macintosh PowerPoint</Application>
  <PresentationFormat>On-screen Show (4:3)</PresentationFormat>
  <Paragraphs>9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Cell Walls </vt:lpstr>
      <vt:lpstr>Function </vt:lpstr>
      <vt:lpstr>Prokaryote/Eukaryote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Christmas List </dc:title>
  <dc:creator>Annie Gipson</dc:creator>
  <cp:lastModifiedBy>Annie Gipson</cp:lastModifiedBy>
  <cp:revision>2</cp:revision>
  <dcterms:created xsi:type="dcterms:W3CDTF">2013-11-11T17:44:24Z</dcterms:created>
  <dcterms:modified xsi:type="dcterms:W3CDTF">2013-11-13T16:37:44Z</dcterms:modified>
</cp:coreProperties>
</file>

<file path=docProps/thumbnail.jpeg>
</file>