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01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EAC03-77E1-404B-911F-06A77F88F170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1C5ED-1144-554E-9BA6-3B73DFA070B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EAC03-77E1-404B-911F-06A77F88F170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1C5ED-1144-554E-9BA6-3B73DFA07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EAC03-77E1-404B-911F-06A77F88F170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1C5ED-1144-554E-9BA6-3B73DFA07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EAC03-77E1-404B-911F-06A77F88F170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1C5ED-1144-554E-9BA6-3B73DFA07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EAC03-77E1-404B-911F-06A77F88F170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1C5ED-1144-554E-9BA6-3B73DFA070B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EAC03-77E1-404B-911F-06A77F88F170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1C5ED-1144-554E-9BA6-3B73DFA07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EAC03-77E1-404B-911F-06A77F88F170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1C5ED-1144-554E-9BA6-3B73DFA07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EAC03-77E1-404B-911F-06A77F88F170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1C5ED-1144-554E-9BA6-3B73DFA07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EAC03-77E1-404B-911F-06A77F88F170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1C5ED-1144-554E-9BA6-3B73DFA07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EAC03-77E1-404B-911F-06A77F88F170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1C5ED-1144-554E-9BA6-3B73DFA07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EAC03-77E1-404B-911F-06A77F88F170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3C1C5ED-1144-554E-9BA6-3B73DFA070B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D1EAC03-77E1-404B-911F-06A77F88F170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3C1C5ED-1144-554E-9BA6-3B73DFA070B6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Vacuoles and Vesicles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Tommy Montileone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Vacuole: Store food or nutrients a cell might need to survive. </a:t>
            </a:r>
          </a:p>
          <a:p>
            <a:r>
              <a:rPr lang="en-US" dirty="0" smtClean="0"/>
              <a:t>Vesicle: Transporting substances within the cell.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of Cell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Eukaryotic</a:t>
            </a:r>
          </a:p>
          <a:p>
            <a:r>
              <a:rPr lang="en-US" dirty="0" smtClean="0"/>
              <a:t>Vacuole: All plant and some animals cells.</a:t>
            </a:r>
          </a:p>
          <a:p>
            <a:r>
              <a:rPr lang="en-US" dirty="0" smtClean="0"/>
              <a:t>Vesicle: Only in </a:t>
            </a:r>
            <a:r>
              <a:rPr lang="en-US" smtClean="0"/>
              <a:t>animal cells.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ＭＳ Ｐ明朝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Flow.thmx</Template>
  <TotalTime>7</TotalTime>
  <Words>47</Words>
  <Application>Microsoft Macintosh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Vacuoles and Vesicles</vt:lpstr>
      <vt:lpstr>Functions</vt:lpstr>
      <vt:lpstr>Type of Cell</vt:lpstr>
    </vt:vector>
  </TitlesOfParts>
  <Company>NuMed Technologies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Vacuoles and Vesicles</dc:title>
  <dc:creator>Tim Montileone</dc:creator>
  <cp:lastModifiedBy>Tim Montileone</cp:lastModifiedBy>
  <cp:revision>1</cp:revision>
  <dcterms:created xsi:type="dcterms:W3CDTF">2013-11-13T02:07:35Z</dcterms:created>
  <dcterms:modified xsi:type="dcterms:W3CDTF">2013-11-13T02:15:25Z</dcterms:modified>
</cp:coreProperties>
</file>