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1" d="100"/>
          <a:sy n="61" d="100"/>
        </p:scale>
        <p:origin x="-112" y="-7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Ribosome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Regan de León and </a:t>
            </a:r>
            <a:r>
              <a:rPr lang="en-US" dirty="0" err="1" smtClean="0"/>
              <a:t>Sumin</a:t>
            </a:r>
            <a:r>
              <a:rPr lang="en-US" dirty="0" smtClean="0"/>
              <a:t> Woo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778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Ribosome?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ribosome is a small particle of RNA and protein found throughout the cytoplasm in all cells.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9897" y="2581460"/>
            <a:ext cx="4180274" cy="3756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411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Their Purpose?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Ribosomes produce proteins by following coded instructions that come from DNA.</a:t>
            </a:r>
          </a:p>
          <a:p>
            <a:r>
              <a:rPr lang="en-US" dirty="0" smtClean="0"/>
              <a:t>Some cells that are especially active in protein synthesis often contain large numbers of ribosomes.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752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Ribosomes are composed of two subunits: a large subunit and small subunit.</a:t>
            </a:r>
          </a:p>
          <a:p>
            <a:r>
              <a:rPr lang="en-US" dirty="0" smtClean="0"/>
              <a:t>The two subunits join together when the ribosome attaches to messenger RNA during protein synthesis.</a:t>
            </a:r>
          </a:p>
        </p:txBody>
      </p:sp>
    </p:spTree>
    <p:extLst>
      <p:ext uri="{BB962C8B-B14F-4D97-AF65-F5344CB8AC3E}">
        <p14:creationId xmlns:p14="http://schemas.microsoft.com/office/powerpoint/2010/main" val="761263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Miller &amp; Levine Biology book</a:t>
            </a:r>
          </a:p>
          <a:p>
            <a:r>
              <a:rPr lang="en-US" dirty="0"/>
              <a:t>http://</a:t>
            </a:r>
            <a:r>
              <a:rPr lang="en-US" dirty="0" err="1"/>
              <a:t>biology.about.com</a:t>
            </a:r>
            <a:r>
              <a:rPr lang="en-US" dirty="0"/>
              <a:t>/od/</a:t>
            </a:r>
            <a:r>
              <a:rPr lang="en-US" dirty="0" err="1"/>
              <a:t>cellanatomy</a:t>
            </a:r>
            <a:r>
              <a:rPr lang="en-US" dirty="0"/>
              <a:t>/p/</a:t>
            </a:r>
            <a:r>
              <a:rPr lang="en-US" dirty="0" err="1"/>
              <a:t>ribosomes.htm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390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21</TotalTime>
  <Words>115</Words>
  <Application>Microsoft Macintosh PowerPoint</Application>
  <PresentationFormat>On-screen Show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Breeze</vt:lpstr>
      <vt:lpstr>The Ribosome</vt:lpstr>
      <vt:lpstr>What Is A Ribosome?</vt:lpstr>
      <vt:lpstr>What Is Their Purpose?</vt:lpstr>
      <vt:lpstr>Other Facts</vt:lpstr>
      <vt:lpstr>Sources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Ribosome</dc:title>
  <dc:creator>Regan de Leon</dc:creator>
  <cp:lastModifiedBy>Regan de Leon</cp:lastModifiedBy>
  <cp:revision>3</cp:revision>
  <dcterms:created xsi:type="dcterms:W3CDTF">2013-11-13T03:09:59Z</dcterms:created>
  <dcterms:modified xsi:type="dcterms:W3CDTF">2013-11-13T03:31:06Z</dcterms:modified>
</cp:coreProperties>
</file>