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EFCB-D54D-4BEB-AAD7-3C477B58319A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874B7-3293-4D62-A602-FC486AF51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912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EFCB-D54D-4BEB-AAD7-3C477B58319A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874B7-3293-4D62-A602-FC486AF51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66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EFCB-D54D-4BEB-AAD7-3C477B58319A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874B7-3293-4D62-A602-FC486AF51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685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EFCB-D54D-4BEB-AAD7-3C477B58319A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874B7-3293-4D62-A602-FC486AF51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824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EFCB-D54D-4BEB-AAD7-3C477B58319A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874B7-3293-4D62-A602-FC486AF51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650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EFCB-D54D-4BEB-AAD7-3C477B58319A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874B7-3293-4D62-A602-FC486AF51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058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EFCB-D54D-4BEB-AAD7-3C477B58319A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874B7-3293-4D62-A602-FC486AF51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88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EFCB-D54D-4BEB-AAD7-3C477B58319A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874B7-3293-4D62-A602-FC486AF51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490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EFCB-D54D-4BEB-AAD7-3C477B58319A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874B7-3293-4D62-A602-FC486AF51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977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EFCB-D54D-4BEB-AAD7-3C477B58319A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874B7-3293-4D62-A602-FC486AF51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23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EFCB-D54D-4BEB-AAD7-3C477B58319A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874B7-3293-4D62-A602-FC486AF51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72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BEFCB-D54D-4BEB-AAD7-3C477B58319A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874B7-3293-4D62-A602-FC486AF51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779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Chloroplasts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Bri Warner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858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chloroplasts are the food source for the plant</a:t>
            </a:r>
          </a:p>
          <a:p>
            <a:r>
              <a:rPr lang="en-US" dirty="0" smtClean="0"/>
              <a:t>It takes light energy and makes it into sugar or food</a:t>
            </a:r>
          </a:p>
          <a:p>
            <a:r>
              <a:rPr lang="en-US" dirty="0" smtClean="0"/>
              <a:t>Also makes starches</a:t>
            </a:r>
          </a:p>
          <a:p>
            <a:r>
              <a:rPr lang="en-US" dirty="0" smtClean="0"/>
              <a:t>It takes in water and sunlight and produces oxygen and sugar for the plants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887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Prokaryote or Eukaryote?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Chloroplasts are eukaryote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672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type of cell is it 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chloroplast is in plant cells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129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63</Words>
  <Application>Microsoft Office PowerPoint</Application>
  <PresentationFormat>Widescreen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Chloroplasts</vt:lpstr>
      <vt:lpstr>Functions</vt:lpstr>
      <vt:lpstr>Prokaryote or Eukaryote?</vt:lpstr>
      <vt:lpstr>What type of cell is it in?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Chloroplasts</dc:title>
  <dc:creator>Owner</dc:creator>
  <cp:lastModifiedBy>Owner</cp:lastModifiedBy>
  <cp:revision>3</cp:revision>
  <dcterms:created xsi:type="dcterms:W3CDTF">2013-11-13T15:48:30Z</dcterms:created>
  <dcterms:modified xsi:type="dcterms:W3CDTF">2013-11-13T16:43:42Z</dcterms:modified>
</cp:coreProperties>
</file>