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spcBef>
                <a:spcPct val="3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5CCE-BF9C-B24E-AF22-03EE17C798F7}" type="datetimeFigureOut">
              <a:rPr lang="en-US" smtClean="0"/>
              <a:pPr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1A3BC-1721-41A9-A28E-3ABDE20B2BFB}" type="slidenum">
              <a:rPr/>
              <a:pPr/>
              <a:t>‹#›</a:t>
            </a:fld>
            <a:endParaRPr/>
          </a:p>
        </p:txBody>
      </p:sp>
      <p:pic>
        <p:nvPicPr>
          <p:cNvPr id="7" name="Picture 6" descr="MoleculeTrac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019" y="224679"/>
            <a:ext cx="5795963" cy="3943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5CCE-BF9C-B24E-AF22-03EE17C798F7}" type="datetimeFigureOut">
              <a:rPr lang="en-US" smtClean="0"/>
              <a:pPr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E6177-0E1E-FF4D-B19F-899514E8C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5CCE-BF9C-B24E-AF22-03EE17C798F7}" type="datetimeFigureOut">
              <a:rPr lang="en-US" smtClean="0"/>
              <a:pPr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E6177-0E1E-FF4D-B19F-899514E8C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5CCE-BF9C-B24E-AF22-03EE17C798F7}" type="datetimeFigureOut">
              <a:rPr lang="en-US" smtClean="0"/>
              <a:pPr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E6177-0E1E-FF4D-B19F-899514E8C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5CCE-BF9C-B24E-AF22-03EE17C798F7}" type="datetimeFigureOut">
              <a:rPr lang="en-US" smtClean="0"/>
              <a:pPr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E6177-0E1E-FF4D-B19F-899514E8C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5CCE-BF9C-B24E-AF22-03EE17C798F7}" type="datetimeFigureOut">
              <a:rPr lang="en-US" smtClean="0"/>
              <a:pPr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41ED-22D9-48D6-AD92-DEFB12278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5CCE-BF9C-B24E-AF22-03EE17C798F7}" type="datetimeFigureOut">
              <a:rPr lang="en-US" smtClean="0"/>
              <a:pPr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E6177-0E1E-FF4D-B19F-899514E8C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5CCE-BF9C-B24E-AF22-03EE17C798F7}" type="datetimeFigureOut">
              <a:rPr lang="en-US" smtClean="0"/>
              <a:pPr/>
              <a:t>11/13/2013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E6177-0E1E-FF4D-B19F-899514E8C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5CCE-BF9C-B24E-AF22-03EE17C798F7}" type="datetimeFigureOut">
              <a:rPr lang="en-US" smtClean="0"/>
              <a:pPr/>
              <a:t>11/13/2013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E6177-0E1E-FF4D-B19F-899514E8C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5CCE-BF9C-B24E-AF22-03EE17C798F7}" type="datetimeFigureOut">
              <a:rPr lang="en-US" smtClean="0"/>
              <a:pPr/>
              <a:t>11/13/2013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E6177-0E1E-FF4D-B19F-899514E8C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5CCE-BF9C-B24E-AF22-03EE17C798F7}" type="datetimeFigureOut">
              <a:rPr lang="en-US" smtClean="0"/>
              <a:pPr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E6177-0E1E-FF4D-B19F-899514E8C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5CCE-BF9C-B24E-AF22-03EE17C798F7}" type="datetimeFigureOut">
              <a:rPr lang="en-US" smtClean="0"/>
              <a:pPr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E6177-0E1E-FF4D-B19F-899514E8C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882588"/>
            <a:ext cx="7581901" cy="3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2D1A5CCE-BF9C-B24E-AF22-03EE17C798F7}" type="datetimeFigureOut">
              <a:rPr lang="en-US" smtClean="0"/>
              <a:pPr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7ADE6177-0E1E-FF4D-B19F-899514E8C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03225" indent="-403225" algn="l" defTabSz="914400" rtl="0" eaLnBrk="1" latinLnBrk="0" hangingPunct="1">
        <a:spcBef>
          <a:spcPts val="2000"/>
        </a:spcBef>
        <a:buFontTx/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defTabSz="914400" rtl="0" eaLnBrk="1" latinLnBrk="0" hangingPunct="1">
        <a:spcBef>
          <a:spcPts val="600"/>
        </a:spcBef>
        <a:buFontTx/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Mitochondria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ERIC H. Clarke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smtClean="0"/>
              <a:t>the Mitochondria</a:t>
            </a:r>
            <a:endParaRPr lang="en-US" dirty="0"/>
          </a:p>
        </p:txBody>
      </p:sp>
      <p:pic>
        <p:nvPicPr>
          <p:cNvPr id="5" name="Picture Placeholder 4" descr="mitochondria.jpg"/>
          <p:cNvPicPr>
            <a:picLocks noGrp="1" noChangeAspect="1"/>
          </p:cNvPicPr>
          <p:nvPr>
            <p:ph type="pic" idx="1"/>
          </p:nvPr>
        </p:nvPicPr>
        <p:blipFill>
          <a:blip r:embed="rId2">
            <a:lum/>
          </a:blip>
          <a:srcRect t="1629" b="-1584"/>
          <a:stretch>
            <a:fillRect/>
          </a:stretch>
        </p:blipFill>
        <p:spPr>
          <a:xfrm>
            <a:off x="5266765" y="1769039"/>
            <a:ext cx="2975624" cy="2882971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l">
              <a:buFont typeface="Arial"/>
              <a:buChar char="•"/>
            </a:pPr>
            <a:r>
              <a:rPr lang="en-US" sz="1800" dirty="0" smtClean="0"/>
              <a:t> Mitochondria are an organelle that are found in almost all eukaryotic cells</a:t>
            </a:r>
          </a:p>
          <a:p>
            <a:pPr algn="l">
              <a:buFont typeface="Arial"/>
              <a:buChar char="•"/>
            </a:pPr>
            <a:r>
              <a:rPr lang="en-US" sz="1800" dirty="0" smtClean="0"/>
              <a:t>Mitochondria are the power house of the cell they covert chemical energy to compounds that are more use full for the cell like chloroplasts  </a:t>
            </a:r>
          </a:p>
          <a:p>
            <a:pPr algn="l">
              <a:buFont typeface="Arial"/>
              <a:buChar char="•"/>
            </a:pPr>
            <a:r>
              <a:rPr lang="en-US" sz="1800" dirty="0" smtClean="0"/>
              <a:t>The mitochondria has two membranes the outer and inner membrane       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Were Dose it Come From</a:t>
            </a:r>
            <a:endParaRPr lang="en-US" dirty="0"/>
          </a:p>
        </p:txBody>
      </p:sp>
      <p:pic>
        <p:nvPicPr>
          <p:cNvPr id="5" name="Content Placeholder 4" descr="cell_mitochondrion.jpg"/>
          <p:cNvPicPr>
            <a:picLocks noGrp="1" noChangeAspect="1"/>
          </p:cNvPicPr>
          <p:nvPr>
            <p:ph idx="1"/>
          </p:nvPr>
        </p:nvPicPr>
        <p:blipFill>
          <a:blip r:embed="rId2"/>
          <a:srcRect t="-42200" b="-4220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4038600"/>
          </a:xfrm>
        </p:spPr>
        <p:txBody>
          <a:bodyPr>
            <a:normAutofit/>
          </a:bodyPr>
          <a:lstStyle/>
          <a:p>
            <a:pPr algn="l">
              <a:buFont typeface="Arial"/>
              <a:buChar char="•"/>
            </a:pPr>
            <a:r>
              <a:rPr lang="en-US" dirty="0" smtClean="0"/>
              <a:t>Mitochondria come from the egg of the organism which means that all your mitochondria come from your mother </a:t>
            </a:r>
          </a:p>
          <a:p>
            <a:pPr algn="l">
              <a:buFont typeface="Arial"/>
              <a:buChar char="•"/>
            </a:pPr>
            <a:r>
              <a:rPr lang="en-US" dirty="0" smtClean="0"/>
              <a:t> Mitochondria are also interesting because they have there own DNA witch means that they use to be prokaryotic cells that are know part of a eukaryotic cell       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FFFFFF"/>
      </a:dk1>
      <a:lt1>
        <a:srgbClr val="000000"/>
      </a:lt1>
      <a:dk2>
        <a:srgbClr val="212C28"/>
      </a:dk2>
      <a:lt2>
        <a:srgbClr val="7C9BA5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</a:majorFont>
      <a:minorFont>
        <a:latin typeface="Candara"/>
        <a:ea typeface=""/>
        <a:cs typeface=""/>
        <a:font script="Jpan" typeface="ＭＳ Ｐゴシック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65</TotalTime>
  <Words>108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Orbit</vt:lpstr>
      <vt:lpstr>Mitochondria </vt:lpstr>
      <vt:lpstr>What is the Mitochondria</vt:lpstr>
      <vt:lpstr>Were Dose it Come From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Mitochondria</dc:title>
  <dc:creator>Owner</dc:creator>
  <cp:lastModifiedBy>Bonebrake, Tara</cp:lastModifiedBy>
  <cp:revision>3</cp:revision>
  <dcterms:created xsi:type="dcterms:W3CDTF">2013-11-13T13:30:21Z</dcterms:created>
  <dcterms:modified xsi:type="dcterms:W3CDTF">2013-11-13T16:44:14Z</dcterms:modified>
</cp:coreProperties>
</file>