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7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Golgi apparatus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Pruthvi Patel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21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Golgi apparatus is a organelle in cells that modifies, sorts, and packages proteins and other materials from the endoplasmic reticulum for storage in the cell or release outside the cell.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756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it found?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Prokaryotic cells, the Golgi apparatus is not located in </a:t>
            </a:r>
            <a:r>
              <a:rPr lang="en-US" dirty="0"/>
              <a:t>Prokaryotic </a:t>
            </a:r>
            <a:r>
              <a:rPr lang="en-US" dirty="0" smtClean="0"/>
              <a:t>cells.</a:t>
            </a:r>
          </a:p>
          <a:p>
            <a:endParaRPr lang="en-US" dirty="0" smtClean="0"/>
          </a:p>
          <a:p>
            <a:r>
              <a:rPr lang="en-US" dirty="0" smtClean="0"/>
              <a:t> In Eukaryotic cells, the Golgi apparatus is located near the </a:t>
            </a:r>
            <a:r>
              <a:rPr lang="en-US" dirty="0"/>
              <a:t>the endoplasmic reticulum and the nucleus.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112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Plants and 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Golgi apparatus can be located in both the plant and animal cells.</a:t>
            </a:r>
          </a:p>
          <a:p>
            <a:r>
              <a:rPr lang="en-US" dirty="0" smtClean="0"/>
              <a:t>It appears as a stack of flatten membranes in both cells.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153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Golgi apparatus is like a custom shop. The proteins get their finishing touches before leaving the cell. </a:t>
            </a:r>
          </a:p>
          <a:p>
            <a:endParaRPr lang="en-US" dirty="0"/>
          </a:p>
          <a:p>
            <a:r>
              <a:rPr lang="en-US" dirty="0" smtClean="0"/>
              <a:t>The proteins get shipped outside or inside the cell.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1145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31</TotalTime>
  <Words>137</Words>
  <Application>Microsoft Macintosh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Genesis</vt:lpstr>
      <vt:lpstr>Golgi apparatus</vt:lpstr>
      <vt:lpstr>Function</vt:lpstr>
      <vt:lpstr>Where is it found?</vt:lpstr>
      <vt:lpstr>Plants and Animals</vt:lpstr>
      <vt:lpstr>Info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Golgi apparatus</dc:title>
  <dc:creator>Vijay Patel</dc:creator>
  <cp:lastModifiedBy>Vijay Patel</cp:lastModifiedBy>
  <cp:revision>3</cp:revision>
  <dcterms:created xsi:type="dcterms:W3CDTF">2013-11-13T04:40:20Z</dcterms:created>
  <dcterms:modified xsi:type="dcterms:W3CDTF">2013-11-13T05:11:35Z</dcterms:modified>
</cp:coreProperties>
</file>