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CCFF"/>
    <a:srgbClr val="CC66FF"/>
    <a:srgbClr val="FF6F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5" d="100"/>
          <a:sy n="75" d="100"/>
        </p:scale>
        <p:origin x="-120" y="-3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1807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90611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4304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49576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30351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2140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58725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83167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632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61690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5988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02BC92-FFCD-684A-955F-2B2973D9391F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DF54CB-C06B-CE4C-8C46-FF7042B31D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9838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dirty="0">
              <a:solidFill>
                <a:srgbClr val="66CCFF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0" y="-110067"/>
            <a:ext cx="9144000" cy="7017307"/>
          </a:xfrm>
          <a:prstGeom prst="rect">
            <a:avLst/>
          </a:prstGeom>
          <a:solidFill>
            <a:srgbClr val="FF6FCF"/>
          </a:solidFill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7200" dirty="0" smtClean="0">
                <a:solidFill>
                  <a:srgbClr val="CC66FF"/>
                </a:solidFill>
                <a:latin typeface="Comic Sans MS"/>
                <a:cs typeface="Comic Sans MS"/>
              </a:rPr>
              <a:t>Golgi Apparatus</a:t>
            </a:r>
            <a:endParaRPr lang="en-US" sz="7200" dirty="0">
              <a:solidFill>
                <a:srgbClr val="CC66FF"/>
              </a:solidFill>
              <a:latin typeface="Comic Sans MS"/>
              <a:cs typeface="Comic Sans MS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6CCFF"/>
                </a:solidFill>
              </a:rPr>
              <a:t>Rosemary Cornella</a:t>
            </a:r>
            <a:endParaRPr lang="en-US" dirty="0">
              <a:solidFill>
                <a:srgbClr val="66CC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945277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solidFill>
            <a:srgbClr val="FF6FCF"/>
          </a:solidFill>
        </p:spPr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r>
              <a:rPr lang="en-US" sz="4400" dirty="0">
                <a:solidFill>
                  <a:srgbClr val="66CCFF"/>
                </a:solidFill>
              </a:rPr>
              <a:t>H</a:t>
            </a:r>
            <a:r>
              <a:rPr lang="en-US" sz="4400" dirty="0" smtClean="0">
                <a:solidFill>
                  <a:srgbClr val="66CCFF"/>
                </a:solidFill>
              </a:rPr>
              <a:t>as many functions in an organ</a:t>
            </a:r>
          </a:p>
          <a:p>
            <a:r>
              <a:rPr lang="en-US" sz="4400" dirty="0" smtClean="0">
                <a:solidFill>
                  <a:srgbClr val="66CCFF"/>
                </a:solidFill>
              </a:rPr>
              <a:t>Processes and packaging proteins </a:t>
            </a:r>
          </a:p>
          <a:p>
            <a:r>
              <a:rPr lang="en-US" sz="4400" dirty="0" smtClean="0">
                <a:solidFill>
                  <a:srgbClr val="66CCFF"/>
                </a:solidFill>
              </a:rPr>
              <a:t>Transports lipids around the cell</a:t>
            </a:r>
          </a:p>
          <a:p>
            <a:r>
              <a:rPr lang="en-US" sz="4400" dirty="0" smtClean="0">
                <a:solidFill>
                  <a:srgbClr val="66CCFF"/>
                </a:solidFill>
              </a:rPr>
              <a:t>Creates lysosomes 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0962"/>
          </a:xfrm>
        </p:spPr>
        <p:txBody>
          <a:bodyPr>
            <a:normAutofit/>
          </a:bodyPr>
          <a:lstStyle/>
          <a:p>
            <a:r>
              <a:rPr lang="en-US" sz="7200" dirty="0" smtClean="0">
                <a:solidFill>
                  <a:srgbClr val="CC66FF"/>
                </a:solidFill>
                <a:latin typeface="Comic Sans MS"/>
                <a:cs typeface="Comic Sans MS"/>
              </a:rPr>
              <a:t>Function</a:t>
            </a:r>
            <a:endParaRPr lang="en-US" sz="7200" dirty="0">
              <a:solidFill>
                <a:srgbClr val="CC66FF"/>
              </a:solidFill>
              <a:latin typeface="Comic Sans MS"/>
              <a:cs typeface="Comic Sans MS"/>
            </a:endParaRPr>
          </a:p>
        </p:txBody>
      </p:sp>
    </p:spTree>
    <p:extLst>
      <p:ext uri="{BB962C8B-B14F-4D97-AF65-F5344CB8AC3E}">
        <p14:creationId xmlns:p14="http://schemas.microsoft.com/office/powerpoint/2010/main" val="27223761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solidFill>
            <a:srgbClr val="FF6FCF"/>
          </a:solidFill>
        </p:spPr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>
                <a:solidFill>
                  <a:srgbClr val="66CCFF"/>
                </a:solidFill>
              </a:rPr>
              <a:t>Found in most cells</a:t>
            </a:r>
          </a:p>
          <a:p>
            <a:r>
              <a:rPr lang="en-US" dirty="0" smtClean="0">
                <a:solidFill>
                  <a:srgbClr val="66CCFF"/>
                </a:solidFill>
              </a:rPr>
              <a:t>It is a series of pancake shaped membranes</a:t>
            </a:r>
          </a:p>
          <a:p>
            <a:r>
              <a:rPr lang="en-US" dirty="0" smtClean="0">
                <a:solidFill>
                  <a:srgbClr val="66CCFF"/>
                </a:solidFill>
              </a:rPr>
              <a:t>Found in </a:t>
            </a:r>
            <a:r>
              <a:rPr lang="en-US" dirty="0">
                <a:solidFill>
                  <a:srgbClr val="66CCFF"/>
                </a:solidFill>
              </a:rPr>
              <a:t>e</a:t>
            </a:r>
            <a:r>
              <a:rPr lang="en-US" dirty="0" smtClean="0">
                <a:solidFill>
                  <a:srgbClr val="66CCFF"/>
                </a:solidFill>
              </a:rPr>
              <a:t>ukaryotic </a:t>
            </a:r>
            <a:r>
              <a:rPr lang="en-US" smtClean="0">
                <a:solidFill>
                  <a:srgbClr val="66CCFF"/>
                </a:solidFill>
              </a:rPr>
              <a:t>cells-animals</a:t>
            </a:r>
            <a:endParaRPr lang="en-US" dirty="0" smtClean="0">
              <a:solidFill>
                <a:srgbClr val="66CCFF"/>
              </a:solidFill>
            </a:endParaRPr>
          </a:p>
          <a:p>
            <a:r>
              <a:rPr lang="en-US" dirty="0" err="1" smtClean="0">
                <a:solidFill>
                  <a:srgbClr val="66CCFF"/>
                </a:solidFill>
              </a:rPr>
              <a:t>Camilio</a:t>
            </a:r>
            <a:r>
              <a:rPr lang="en-US" dirty="0" smtClean="0">
                <a:solidFill>
                  <a:srgbClr val="66CCFF"/>
                </a:solidFill>
              </a:rPr>
              <a:t> Golgi created it and named it in 1898</a:t>
            </a:r>
            <a:endParaRPr lang="en-US" dirty="0">
              <a:solidFill>
                <a:srgbClr val="66CCFF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8000" dirty="0" smtClean="0">
                <a:solidFill>
                  <a:srgbClr val="CC66FF"/>
                </a:solidFill>
                <a:latin typeface="Comic Sans MS"/>
                <a:cs typeface="Comic Sans MS"/>
              </a:rPr>
              <a:t>Facts</a:t>
            </a:r>
            <a:endParaRPr lang="en-US" sz="8000" dirty="0">
              <a:solidFill>
                <a:srgbClr val="CC66FF"/>
              </a:solidFill>
              <a:latin typeface="Comic Sans MS"/>
              <a:cs typeface="Comic Sans MS"/>
            </a:endParaRPr>
          </a:p>
        </p:txBody>
      </p:sp>
    </p:spTree>
    <p:extLst>
      <p:ext uri="{BB962C8B-B14F-4D97-AF65-F5344CB8AC3E}">
        <p14:creationId xmlns:p14="http://schemas.microsoft.com/office/powerpoint/2010/main" val="19068214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267</TotalTime>
  <Words>50</Words>
  <Application>Microsoft Macintosh PowerPoint</Application>
  <PresentationFormat>On-screen Show (4:3)</PresentationFormat>
  <Paragraphs>42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Golgi Apparatus</vt:lpstr>
      <vt:lpstr>Function</vt:lpstr>
      <vt:lpstr>Facts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Golgi Apparatus</dc:title>
  <dc:creator>Mac Owner</dc:creator>
  <cp:lastModifiedBy>Mac Owner</cp:lastModifiedBy>
  <cp:revision>5</cp:revision>
  <dcterms:created xsi:type="dcterms:W3CDTF">2013-11-12T22:18:49Z</dcterms:created>
  <dcterms:modified xsi:type="dcterms:W3CDTF">2013-11-13T16:57:38Z</dcterms:modified>
</cp:coreProperties>
</file>

<file path=docProps/thumbnail.jpeg>
</file>