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0" r:id="rId1"/>
  </p:sldMasterIdLst>
  <p:notesMasterIdLst>
    <p:notesMasterId r:id="rId28"/>
  </p:notesMasterIdLst>
  <p:sldIdLst>
    <p:sldId id="256" r:id="rId2"/>
    <p:sldId id="257" r:id="rId3"/>
    <p:sldId id="258" r:id="rId4"/>
    <p:sldId id="272" r:id="rId5"/>
    <p:sldId id="260" r:id="rId6"/>
    <p:sldId id="261" r:id="rId7"/>
    <p:sldId id="266" r:id="rId8"/>
    <p:sldId id="265" r:id="rId9"/>
    <p:sldId id="284" r:id="rId10"/>
    <p:sldId id="282" r:id="rId11"/>
    <p:sldId id="283" r:id="rId12"/>
    <p:sldId id="285" r:id="rId13"/>
    <p:sldId id="264" r:id="rId14"/>
    <p:sldId id="267" r:id="rId15"/>
    <p:sldId id="269" r:id="rId16"/>
    <p:sldId id="271" r:id="rId17"/>
    <p:sldId id="279" r:id="rId18"/>
    <p:sldId id="263" r:id="rId19"/>
    <p:sldId id="274" r:id="rId20"/>
    <p:sldId id="275" r:id="rId21"/>
    <p:sldId id="273" r:id="rId22"/>
    <p:sldId id="276" r:id="rId23"/>
    <p:sldId id="278" r:id="rId24"/>
    <p:sldId id="281" r:id="rId25"/>
    <p:sldId id="280" r:id="rId26"/>
    <p:sldId id="286" r:id="rId27"/>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926" y="-8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_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8"/>
  <c:chart>
    <c:plotArea>
      <c:layout/>
      <c:barChart>
        <c:barDir val="col"/>
        <c:grouping val="clustered"/>
        <c:ser>
          <c:idx val="0"/>
          <c:order val="0"/>
          <c:tx>
            <c:strRef>
              <c:f>Sheet1!$B$1</c:f>
              <c:strCache>
                <c:ptCount val="1"/>
                <c:pt idx="0">
                  <c:v>density per km</c:v>
                </c:pt>
              </c:strCache>
            </c:strRef>
          </c:tx>
          <c:cat>
            <c:strRef>
              <c:f>Sheet1!$A$2:$A$5</c:f>
              <c:strCache>
                <c:ptCount val="4"/>
                <c:pt idx="0">
                  <c:v>Bangladesh</c:v>
                </c:pt>
                <c:pt idx="1">
                  <c:v>Taiwan</c:v>
                </c:pt>
                <c:pt idx="2">
                  <c:v>South Korea</c:v>
                </c:pt>
                <c:pt idx="3">
                  <c:v>India</c:v>
                </c:pt>
              </c:strCache>
            </c:strRef>
          </c:cat>
          <c:val>
            <c:numRef>
              <c:f>Sheet1!$B$2:$B$5</c:f>
              <c:numCache>
                <c:formatCode>General</c:formatCode>
                <c:ptCount val="4"/>
                <c:pt idx="0">
                  <c:v>1034</c:v>
                </c:pt>
                <c:pt idx="1">
                  <c:v>634</c:v>
                </c:pt>
                <c:pt idx="2">
                  <c:v>487</c:v>
                </c:pt>
                <c:pt idx="3">
                  <c:v>407</c:v>
                </c:pt>
              </c:numCache>
            </c:numRef>
          </c:val>
        </c:ser>
        <c:ser>
          <c:idx val="1"/>
          <c:order val="1"/>
          <c:tx>
            <c:strRef>
              <c:f>Sheet1!$C$1</c:f>
              <c:strCache>
                <c:ptCount val="1"/>
                <c:pt idx="0">
                  <c:v>열1</c:v>
                </c:pt>
              </c:strCache>
            </c:strRef>
          </c:tx>
          <c:cat>
            <c:strRef>
              <c:f>Sheet1!$A$2:$A$5</c:f>
              <c:strCache>
                <c:ptCount val="4"/>
                <c:pt idx="0">
                  <c:v>Bangladesh</c:v>
                </c:pt>
                <c:pt idx="1">
                  <c:v>Taiwan</c:v>
                </c:pt>
                <c:pt idx="2">
                  <c:v>South Korea</c:v>
                </c:pt>
                <c:pt idx="3">
                  <c:v>India</c:v>
                </c:pt>
              </c:strCache>
            </c:strRef>
          </c:cat>
          <c:val>
            <c:numRef>
              <c:f>Sheet1!$C$2:$C$5</c:f>
              <c:numCache>
                <c:formatCode>General</c:formatCode>
                <c:ptCount val="4"/>
              </c:numCache>
            </c:numRef>
          </c:val>
        </c:ser>
        <c:ser>
          <c:idx val="2"/>
          <c:order val="2"/>
          <c:tx>
            <c:strRef>
              <c:f>Sheet1!$D$1</c:f>
              <c:strCache>
                <c:ptCount val="1"/>
                <c:pt idx="0">
                  <c:v>열2</c:v>
                </c:pt>
              </c:strCache>
            </c:strRef>
          </c:tx>
          <c:cat>
            <c:strRef>
              <c:f>Sheet1!$A$2:$A$5</c:f>
              <c:strCache>
                <c:ptCount val="4"/>
                <c:pt idx="0">
                  <c:v>Bangladesh</c:v>
                </c:pt>
                <c:pt idx="1">
                  <c:v>Taiwan</c:v>
                </c:pt>
                <c:pt idx="2">
                  <c:v>South Korea</c:v>
                </c:pt>
                <c:pt idx="3">
                  <c:v>India</c:v>
                </c:pt>
              </c:strCache>
            </c:strRef>
          </c:cat>
          <c:val>
            <c:numRef>
              <c:f>Sheet1!$D$2:$D$5</c:f>
              <c:numCache>
                <c:formatCode>General</c:formatCode>
                <c:ptCount val="4"/>
              </c:numCache>
            </c:numRef>
          </c:val>
        </c:ser>
        <c:axId val="140902784"/>
        <c:axId val="140904320"/>
      </c:barChart>
      <c:catAx>
        <c:axId val="140902784"/>
        <c:scaling>
          <c:orientation val="minMax"/>
        </c:scaling>
        <c:axPos val="b"/>
        <c:tickLblPos val="nextTo"/>
        <c:crossAx val="140904320"/>
        <c:crosses val="autoZero"/>
        <c:auto val="1"/>
        <c:lblAlgn val="ctr"/>
        <c:lblOffset val="100"/>
      </c:catAx>
      <c:valAx>
        <c:axId val="140904320"/>
        <c:scaling>
          <c:orientation val="minMax"/>
        </c:scaling>
        <c:axPos val="l"/>
        <c:majorGridlines/>
        <c:numFmt formatCode="General" sourceLinked="1"/>
        <c:tickLblPos val="nextTo"/>
        <c:crossAx val="140902784"/>
        <c:crosses val="autoZero"/>
        <c:crossBetween val="between"/>
      </c:valAx>
    </c:plotArea>
    <c:legend>
      <c:legendPos val="r"/>
      <c:legendEntry>
        <c:idx val="1"/>
        <c:delete val="1"/>
      </c:legendEntry>
      <c:legendEntry>
        <c:idx val="2"/>
        <c:delete val="1"/>
      </c:legendEntry>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106" name="Shape 10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112" name="Shape 1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9" name="부제목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ko-KR" altLang="en-US" smtClean="0"/>
              <a:t>마스터 부제목 스타일 편집</a:t>
            </a:r>
            <a:endParaRPr kumimoji="0" lang="en-US"/>
          </a:p>
        </p:txBody>
      </p:sp>
      <p:sp>
        <p:nvSpPr>
          <p:cNvPr id="28" name="제목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ko-KR" altLang="en-US" smtClean="0"/>
              <a:t>마스터 제목 스타일 편집</a:t>
            </a:r>
            <a:endParaRPr kumimoji="0" lang="en-US"/>
          </a:p>
        </p:txBody>
      </p:sp>
      <p:cxnSp>
        <p:nvCxnSpPr>
          <p:cNvPr id="8" name="직선 연결선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직선 연결선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타원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날짜 개체 틀 14"/>
          <p:cNvSpPr>
            <a:spLocks noGrp="1"/>
          </p:cNvSpPr>
          <p:nvPr>
            <p:ph type="dt" sz="half" idx="10"/>
          </p:nvPr>
        </p:nvSpPr>
        <p:spPr/>
        <p:txBody>
          <a:bodyPr/>
          <a:lstStyle/>
          <a:p>
            <a:endParaRPr lang="en-US"/>
          </a:p>
        </p:txBody>
      </p:sp>
      <p:sp>
        <p:nvSpPr>
          <p:cNvPr id="16" name="슬라이드 번호 개체 틀 15"/>
          <p:cNvSpPr>
            <a:spLocks noGrp="1"/>
          </p:cNvSpPr>
          <p:nvPr>
            <p:ph type="sldNum" sz="quarter" idx="11"/>
          </p:nvPr>
        </p:nvSpPr>
        <p:spPr/>
        <p:txBody>
          <a:bodyPr/>
          <a:lstStyle/>
          <a:p>
            <a:endParaRPr lang="en-US"/>
          </a:p>
        </p:txBody>
      </p:sp>
      <p:sp>
        <p:nvSpPr>
          <p:cNvPr id="17" name="바닥글 개체 틀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endParaRPr lang="en-US"/>
          </a:p>
        </p:txBody>
      </p:sp>
      <p:sp>
        <p:nvSpPr>
          <p:cNvPr id="5" name="바닥글 개체 틀 4"/>
          <p:cNvSpPr>
            <a:spLocks noGrp="1"/>
          </p:cNvSpPr>
          <p:nvPr>
            <p:ph type="ftr" sz="quarter" idx="11"/>
          </p:nvPr>
        </p:nvSpPr>
        <p:spPr/>
        <p:txBody>
          <a:bodyPr/>
          <a:lstStyle/>
          <a:p>
            <a:endParaRPr lang="en-US"/>
          </a:p>
        </p:txBody>
      </p:sp>
      <p:sp>
        <p:nvSpPr>
          <p:cNvPr id="6" name="슬라이드 번호 개체 틀 5"/>
          <p:cNvSpPr>
            <a:spLocks noGrp="1"/>
          </p:cNvSpPr>
          <p:nvPr>
            <p:ph type="sldNum" sz="quarter" idx="12"/>
          </p:nvPr>
        </p:nvSpPr>
        <p:spPr/>
        <p:txBody>
          <a:body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endParaRPr lang="en-US"/>
          </a:p>
        </p:txBody>
      </p:sp>
      <p:sp>
        <p:nvSpPr>
          <p:cNvPr id="5" name="바닥글 개체 틀 4"/>
          <p:cNvSpPr>
            <a:spLocks noGrp="1"/>
          </p:cNvSpPr>
          <p:nvPr>
            <p:ph type="ftr" sz="quarter" idx="11"/>
          </p:nvPr>
        </p:nvSpPr>
        <p:spPr/>
        <p:txBody>
          <a:bodyPr/>
          <a:lstStyle/>
          <a:p>
            <a:endParaRPr lang="en-US"/>
          </a:p>
        </p:txBody>
      </p:sp>
      <p:sp>
        <p:nvSpPr>
          <p:cNvPr id="6" name="슬라이드 번호 개체 틀 5"/>
          <p:cNvSpPr>
            <a:spLocks noGrp="1"/>
          </p:cNvSpPr>
          <p:nvPr>
            <p:ph type="sldNum" sz="quarter" idx="12"/>
          </p:nvPr>
        </p:nvSpPr>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9" name="내용 개체 틀 8"/>
          <p:cNvSpPr>
            <a:spLocks noGrp="1"/>
          </p:cNvSpPr>
          <p:nvPr>
            <p:ph idx="1"/>
          </p:nvPr>
        </p:nvSpPr>
        <p:spPr>
          <a:xfrm>
            <a:off x="457200" y="1524000"/>
            <a:ext cx="8229600" cy="4572000"/>
          </a:xfrm>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14" name="날짜 개체 틀 13"/>
          <p:cNvSpPr>
            <a:spLocks noGrp="1"/>
          </p:cNvSpPr>
          <p:nvPr>
            <p:ph type="dt" sz="half" idx="14"/>
          </p:nvPr>
        </p:nvSpPr>
        <p:spPr/>
        <p:txBody>
          <a:bodyPr/>
          <a:lstStyle/>
          <a:p>
            <a:endParaRPr lang="en-US"/>
          </a:p>
        </p:txBody>
      </p:sp>
      <p:sp>
        <p:nvSpPr>
          <p:cNvPr id="15" name="슬라이드 번호 개체 틀 14"/>
          <p:cNvSpPr>
            <a:spLocks noGrp="1"/>
          </p:cNvSpPr>
          <p:nvPr>
            <p:ph type="sldNum" sz="quarter" idx="15"/>
          </p:nvPr>
        </p:nvSpPr>
        <p:spPr/>
        <p:txBody>
          <a:bodyPr/>
          <a:lstStyle>
            <a:lvl1pPr algn="ctr">
              <a:defRPr/>
            </a:lvl1pPr>
          </a:lstStyle>
          <a:p>
            <a:endParaRPr lang="en-US"/>
          </a:p>
        </p:txBody>
      </p:sp>
      <p:sp>
        <p:nvSpPr>
          <p:cNvPr id="16" name="바닥글 개체 틀 15"/>
          <p:cNvSpPr>
            <a:spLocks noGrp="1"/>
          </p:cNvSpPr>
          <p:nvPr>
            <p:ph type="ftr" sz="quarter" idx="16"/>
          </p:nvPr>
        </p:nvSpPr>
        <p:spPr/>
        <p:txBody>
          <a:bodyPr/>
          <a:lstStyle/>
          <a:p>
            <a:endParaRPr lang="en-US"/>
          </a:p>
        </p:txBody>
      </p:sp>
      <p:sp>
        <p:nvSpPr>
          <p:cNvPr id="17" name="제목 16"/>
          <p:cNvSpPr>
            <a:spLocks noGrp="1"/>
          </p:cNvSpPr>
          <p:nvPr>
            <p:ph type="title"/>
          </p:nvPr>
        </p:nvSpPr>
        <p:spPr/>
        <p:txBody>
          <a:bodyPr rtlCol="0" anchor="b" anchorCtr="0"/>
          <a:lstStyle/>
          <a:p>
            <a:r>
              <a:rPr kumimoji="0" lang="ko-KR" altLang="en-US" smtClean="0"/>
              <a:t>마스터 제목 스타일 편집</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4" name="날짜 개체 틀 3"/>
          <p:cNvSpPr>
            <a:spLocks noGrp="1"/>
          </p:cNvSpPr>
          <p:nvPr>
            <p:ph type="dt" sz="half" idx="10"/>
          </p:nvPr>
        </p:nvSpPr>
        <p:spPr/>
        <p:txBody>
          <a:bodyPr/>
          <a:lstStyle/>
          <a:p>
            <a:endParaRPr lang="en-US"/>
          </a:p>
        </p:txBody>
      </p:sp>
      <p:sp>
        <p:nvSpPr>
          <p:cNvPr id="5" name="바닥글 개체 틀 4"/>
          <p:cNvSpPr>
            <a:spLocks noGrp="1"/>
          </p:cNvSpPr>
          <p:nvPr>
            <p:ph type="ftr" sz="quarter" idx="11"/>
          </p:nvPr>
        </p:nvSpPr>
        <p:spPr/>
        <p:txBody>
          <a:bodyPr/>
          <a:lstStyle/>
          <a:p>
            <a:endParaRPr lang="en-US"/>
          </a:p>
        </p:txBody>
      </p:sp>
      <p:sp>
        <p:nvSpPr>
          <p:cNvPr id="6" name="슬라이드 번호 개체 틀 5"/>
          <p:cNvSpPr>
            <a:spLocks noGrp="1"/>
          </p:cNvSpPr>
          <p:nvPr>
            <p:ph type="sldNum" sz="quarter" idx="12"/>
          </p:nvPr>
        </p:nvSpPr>
        <p:spPr/>
        <p:txBody>
          <a:bodyPr/>
          <a:lstStyle/>
          <a:p>
            <a:endParaRPr lang="en-US"/>
          </a:p>
        </p:txBody>
      </p:sp>
      <p:sp>
        <p:nvSpPr>
          <p:cNvPr id="2" name="제목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ko-KR" altLang="en-US" smtClean="0"/>
              <a:t>마스터 텍스트 스타일을 편집합니다</a:t>
            </a:r>
          </a:p>
        </p:txBody>
      </p:sp>
      <p:cxnSp>
        <p:nvCxnSpPr>
          <p:cNvPr id="7" name="직선 연결선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5" name="날짜 개체 틀 4"/>
          <p:cNvSpPr>
            <a:spLocks noGrp="1"/>
          </p:cNvSpPr>
          <p:nvPr>
            <p:ph type="dt" sz="half" idx="10"/>
          </p:nvPr>
        </p:nvSpPr>
        <p:spPr/>
        <p:txBody>
          <a:bodyPr/>
          <a:lstStyle/>
          <a:p>
            <a:endParaRPr lang="en-US"/>
          </a:p>
        </p:txBody>
      </p:sp>
      <p:sp>
        <p:nvSpPr>
          <p:cNvPr id="6" name="바닥글 개체 틀 5"/>
          <p:cNvSpPr>
            <a:spLocks noGrp="1"/>
          </p:cNvSpPr>
          <p:nvPr>
            <p:ph type="ftr" sz="quarter" idx="11"/>
          </p:nvPr>
        </p:nvSpPr>
        <p:spPr/>
        <p:txBody>
          <a:bodyPr/>
          <a:lstStyle/>
          <a:p>
            <a:endParaRPr lang="en-US"/>
          </a:p>
        </p:txBody>
      </p:sp>
      <p:sp>
        <p:nvSpPr>
          <p:cNvPr id="7" name="슬라이드 번호 개체 틀 6"/>
          <p:cNvSpPr>
            <a:spLocks noGrp="1"/>
          </p:cNvSpPr>
          <p:nvPr>
            <p:ph type="sldNum" sz="quarter" idx="12"/>
          </p:nvPr>
        </p:nvSpPr>
        <p:spPr/>
        <p:txBody>
          <a:bodyPr/>
          <a:lstStyle/>
          <a:p>
            <a:endParaRPr lang="en-US"/>
          </a:p>
        </p:txBody>
      </p:sp>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11" name="내용 개체 틀 10"/>
          <p:cNvSpPr>
            <a:spLocks noGrp="1"/>
          </p:cNvSpPr>
          <p:nvPr>
            <p:ph sz="half" idx="1"/>
          </p:nvPr>
        </p:nvSpPr>
        <p:spPr>
          <a:xfrm>
            <a:off x="457200" y="1524000"/>
            <a:ext cx="4059936" cy="4572000"/>
          </a:xfrm>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13" name="내용 개체 틀 12"/>
          <p:cNvSpPr>
            <a:spLocks noGrp="1"/>
          </p:cNvSpPr>
          <p:nvPr>
            <p:ph sz="half" idx="2"/>
          </p:nvPr>
        </p:nvSpPr>
        <p:spPr>
          <a:xfrm>
            <a:off x="4648200" y="1524000"/>
            <a:ext cx="4059936" cy="4572000"/>
          </a:xfrm>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9" name="슬라이드 번호 개체 틀 8"/>
          <p:cNvSpPr>
            <a:spLocks noGrp="1"/>
          </p:cNvSpPr>
          <p:nvPr>
            <p:ph type="sldNum" sz="quarter" idx="12"/>
          </p:nvPr>
        </p:nvSpPr>
        <p:spPr/>
        <p:txBody>
          <a:bodyPr/>
          <a:lstStyle/>
          <a:p>
            <a:endParaRPr lang="en-US"/>
          </a:p>
        </p:txBody>
      </p:sp>
      <p:sp>
        <p:nvSpPr>
          <p:cNvPr id="8" name="바닥글 개체 틀 7"/>
          <p:cNvSpPr>
            <a:spLocks noGrp="1"/>
          </p:cNvSpPr>
          <p:nvPr>
            <p:ph type="ftr" sz="quarter" idx="11"/>
          </p:nvPr>
        </p:nvSpPr>
        <p:spPr/>
        <p:txBody>
          <a:bodyPr/>
          <a:lstStyle/>
          <a:p>
            <a:endParaRPr lang="en-US"/>
          </a:p>
        </p:txBody>
      </p:sp>
      <p:sp>
        <p:nvSpPr>
          <p:cNvPr id="7" name="날짜 개체 틀 6"/>
          <p:cNvSpPr>
            <a:spLocks noGrp="1"/>
          </p:cNvSpPr>
          <p:nvPr>
            <p:ph type="dt" sz="half" idx="10"/>
          </p:nvPr>
        </p:nvSpPr>
        <p:spPr/>
        <p:txBody>
          <a:bodyPr/>
          <a:lstStyle/>
          <a:p>
            <a:endParaRPr lang="en-US"/>
          </a:p>
        </p:txBody>
      </p:sp>
      <p:sp>
        <p:nvSpPr>
          <p:cNvPr id="3" name="텍스트 개체 틀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sp>
        <p:nvSpPr>
          <p:cNvPr id="32" name="내용 개체 틀 31"/>
          <p:cNvSpPr>
            <a:spLocks noGrp="1"/>
          </p:cNvSpPr>
          <p:nvPr>
            <p:ph sz="half" idx="2"/>
          </p:nvPr>
        </p:nvSpPr>
        <p:spPr>
          <a:xfrm>
            <a:off x="457200" y="2201896"/>
            <a:ext cx="4038600" cy="3913632"/>
          </a:xfrm>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34" name="내용 개체 틀 33"/>
          <p:cNvSpPr>
            <a:spLocks noGrp="1"/>
          </p:cNvSpPr>
          <p:nvPr>
            <p:ph sz="quarter" idx="4"/>
          </p:nvPr>
        </p:nvSpPr>
        <p:spPr>
          <a:xfrm>
            <a:off x="4649788" y="2201896"/>
            <a:ext cx="4038600" cy="3913632"/>
          </a:xfrm>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2" name="제목 1"/>
          <p:cNvSpPr>
            <a:spLocks noGrp="1"/>
          </p:cNvSpPr>
          <p:nvPr>
            <p:ph type="title"/>
          </p:nvPr>
        </p:nvSpPr>
        <p:spPr>
          <a:xfrm>
            <a:off x="457200" y="155448"/>
            <a:ext cx="8229600" cy="1143000"/>
          </a:xfrm>
        </p:spPr>
        <p:txBody>
          <a:bodyPr anchor="b" anchorCtr="0"/>
          <a:lstStyle>
            <a:lvl1pPr>
              <a:defRPr/>
            </a:lvl1pPr>
          </a:lstStyle>
          <a:p>
            <a:r>
              <a:rPr kumimoji="0" lang="ko-KR" altLang="en-US" smtClean="0"/>
              <a:t>마스터 제목 스타일 편집</a:t>
            </a:r>
            <a:endParaRPr kumimoji="0" lang="en-US"/>
          </a:p>
        </p:txBody>
      </p:sp>
      <p:sp>
        <p:nvSpPr>
          <p:cNvPr id="12" name="텍스트 개체 틀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smtClean="0"/>
              <a:t>마스터 텍스트 스타일을 편집합니다</a:t>
            </a:r>
          </a:p>
        </p:txBody>
      </p:sp>
      <p:cxnSp>
        <p:nvCxnSpPr>
          <p:cNvPr id="10" name="직선 연결선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직선 연결선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3" name="날짜 개체 틀 2"/>
          <p:cNvSpPr>
            <a:spLocks noGrp="1"/>
          </p:cNvSpPr>
          <p:nvPr>
            <p:ph type="dt" sz="half" idx="10"/>
          </p:nvPr>
        </p:nvSpPr>
        <p:spPr/>
        <p:txBody>
          <a:bodyPr/>
          <a:lstStyle/>
          <a:p>
            <a:endParaRPr lang="en-US"/>
          </a:p>
        </p:txBody>
      </p:sp>
      <p:sp>
        <p:nvSpPr>
          <p:cNvPr id="4" name="바닥글 개체 틀 3"/>
          <p:cNvSpPr>
            <a:spLocks noGrp="1"/>
          </p:cNvSpPr>
          <p:nvPr>
            <p:ph type="ftr" sz="quarter" idx="11"/>
          </p:nvPr>
        </p:nvSpPr>
        <p:spPr/>
        <p:txBody>
          <a:bodyPr/>
          <a:lstStyle/>
          <a:p>
            <a:endParaRPr lang="en-US"/>
          </a:p>
        </p:txBody>
      </p:sp>
      <p:sp>
        <p:nvSpPr>
          <p:cNvPr id="5" name="슬라이드 번호 개체 틀 4"/>
          <p:cNvSpPr>
            <a:spLocks noGrp="1"/>
          </p:cNvSpPr>
          <p:nvPr>
            <p:ph type="sldNum" sz="quarter" idx="12"/>
          </p:nvPr>
        </p:nvSpPr>
        <p:spPr/>
        <p:txBody>
          <a:bodyPr/>
          <a:lstStyle/>
          <a:p>
            <a:endParaRPr lang="en-US"/>
          </a:p>
        </p:txBody>
      </p:sp>
      <p:sp>
        <p:nvSpPr>
          <p:cNvPr id="2" name="제목 1"/>
          <p:cNvSpPr>
            <a:spLocks noGrp="1"/>
          </p:cNvSpPr>
          <p:nvPr>
            <p:ph type="title"/>
          </p:nvPr>
        </p:nvSpPr>
        <p:spPr/>
        <p:txBody>
          <a:bodyPr/>
          <a:lstStyle/>
          <a:p>
            <a:r>
              <a:rPr kumimoji="0" lang="ko-KR" altLang="en-US" smtClean="0"/>
              <a:t>마스터 제목 스타일 편집</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endParaRPr lang="en-US"/>
          </a:p>
        </p:txBody>
      </p:sp>
      <p:sp>
        <p:nvSpPr>
          <p:cNvPr id="3" name="바닥글 개체 틀 2"/>
          <p:cNvSpPr>
            <a:spLocks noGrp="1"/>
          </p:cNvSpPr>
          <p:nvPr>
            <p:ph type="ftr" sz="quarter" idx="11"/>
          </p:nvPr>
        </p:nvSpPr>
        <p:spPr/>
        <p:txBody>
          <a:bodyPr/>
          <a:lstStyle/>
          <a:p>
            <a:endParaRPr lang="en-US"/>
          </a:p>
        </p:txBody>
      </p:sp>
      <p:sp>
        <p:nvSpPr>
          <p:cNvPr id="4" name="슬라이드 번호 개체 틀 3"/>
          <p:cNvSpPr>
            <a:spLocks noGrp="1"/>
          </p:cNvSpPr>
          <p:nvPr>
            <p:ph type="sldNum"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캡션 있는 콘텐츠">
    <p:spTree>
      <p:nvGrpSpPr>
        <p:cNvPr id="1" name=""/>
        <p:cNvGrpSpPr/>
        <p:nvPr/>
      </p:nvGrpSpPr>
      <p:grpSpPr>
        <a:xfrm>
          <a:off x="0" y="0"/>
          <a:ext cx="0" cy="0"/>
          <a:chOff x="0" y="0"/>
          <a:chExt cx="0" cy="0"/>
        </a:xfrm>
      </p:grpSpPr>
      <p:sp>
        <p:nvSpPr>
          <p:cNvPr id="29" name="내용 개체 틀 28"/>
          <p:cNvSpPr>
            <a:spLocks noGrp="1"/>
          </p:cNvSpPr>
          <p:nvPr>
            <p:ph sz="quarter" idx="1"/>
          </p:nvPr>
        </p:nvSpPr>
        <p:spPr>
          <a:xfrm>
            <a:off x="457200" y="457200"/>
            <a:ext cx="6248400" cy="5715000"/>
          </a:xfrm>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3" name="텍스트 개체 틀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ko-KR" altLang="en-US" smtClean="0"/>
              <a:t>마스터 텍스트 스타일을 편집합니다</a:t>
            </a:r>
          </a:p>
        </p:txBody>
      </p:sp>
      <p:sp>
        <p:nvSpPr>
          <p:cNvPr id="31" name="제목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ko-KR" altLang="en-US" smtClean="0"/>
              <a:t>마스터 제목 스타일 편집</a:t>
            </a:r>
            <a:endParaRPr kumimoji="0" lang="en-US"/>
          </a:p>
        </p:txBody>
      </p:sp>
      <p:sp>
        <p:nvSpPr>
          <p:cNvPr id="8" name="날짜 개체 틀 7"/>
          <p:cNvSpPr>
            <a:spLocks noGrp="1"/>
          </p:cNvSpPr>
          <p:nvPr>
            <p:ph type="dt" sz="half" idx="14"/>
          </p:nvPr>
        </p:nvSpPr>
        <p:spPr/>
        <p:txBody>
          <a:bodyPr/>
          <a:lstStyle/>
          <a:p>
            <a:endParaRPr lang="en-US"/>
          </a:p>
        </p:txBody>
      </p:sp>
      <p:sp>
        <p:nvSpPr>
          <p:cNvPr id="9" name="슬라이드 번호 개체 틀 8"/>
          <p:cNvSpPr>
            <a:spLocks noGrp="1"/>
          </p:cNvSpPr>
          <p:nvPr>
            <p:ph type="sldNum" sz="quarter" idx="15"/>
          </p:nvPr>
        </p:nvSpPr>
        <p:spPr/>
        <p:txBody>
          <a:bodyPr/>
          <a:lstStyle/>
          <a:p>
            <a:endParaRPr lang="en-US"/>
          </a:p>
        </p:txBody>
      </p:sp>
      <p:sp>
        <p:nvSpPr>
          <p:cNvPr id="10" name="바닥글 개체 틀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ko-KR" altLang="en-US" smtClean="0"/>
              <a:t>마스터 제목 스타일 편집</a:t>
            </a:r>
            <a:endParaRPr kumimoji="0" lang="en-US"/>
          </a:p>
        </p:txBody>
      </p:sp>
      <p:sp>
        <p:nvSpPr>
          <p:cNvPr id="3" name="그림 개체 틀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ko-KR" altLang="en-US" smtClean="0"/>
              <a:t>그림을 추가하려면 아이콘을 클릭하십시오</a:t>
            </a:r>
            <a:endParaRPr kumimoji="0" lang="en-US"/>
          </a:p>
        </p:txBody>
      </p:sp>
      <p:sp>
        <p:nvSpPr>
          <p:cNvPr id="4" name="텍스트 개체 틀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ko-KR" altLang="en-US" smtClean="0"/>
              <a:t>마스터 텍스트 스타일을 편집합니다</a:t>
            </a:r>
          </a:p>
        </p:txBody>
      </p:sp>
      <p:sp>
        <p:nvSpPr>
          <p:cNvPr id="8" name="날짜 개체 틀 7"/>
          <p:cNvSpPr>
            <a:spLocks noGrp="1"/>
          </p:cNvSpPr>
          <p:nvPr>
            <p:ph type="dt" sz="half" idx="10"/>
          </p:nvPr>
        </p:nvSpPr>
        <p:spPr/>
        <p:txBody>
          <a:bodyPr/>
          <a:lstStyle/>
          <a:p>
            <a:endParaRPr lang="en-US"/>
          </a:p>
        </p:txBody>
      </p:sp>
      <p:sp>
        <p:nvSpPr>
          <p:cNvPr id="9" name="슬라이드 번호 개체 틀 8"/>
          <p:cNvSpPr>
            <a:spLocks noGrp="1"/>
          </p:cNvSpPr>
          <p:nvPr>
            <p:ph type="sldNum" sz="quarter" idx="11"/>
          </p:nvPr>
        </p:nvSpPr>
        <p:spPr/>
        <p:txBody>
          <a:bodyPr/>
          <a:lstStyle/>
          <a:p>
            <a:endParaRPr lang="en-US"/>
          </a:p>
        </p:txBody>
      </p:sp>
      <p:sp>
        <p:nvSpPr>
          <p:cNvPr id="10" name="바닥글 개체 틀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텍스트 개체 틀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24" name="날짜 개체 틀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10" name="바닥글 개체 틀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슬라이드 번호 개체 틀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endParaRPr lang="en-US"/>
          </a:p>
        </p:txBody>
      </p:sp>
      <p:sp>
        <p:nvSpPr>
          <p:cNvPr id="5" name="제목 개체 틀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ko-KR" altLang="en-US" smtClean="0"/>
              <a:t>마스터 제목 스타일 편집</a:t>
            </a:r>
            <a:endParaRPr kumimoji="0" lang="en-US"/>
          </a:p>
        </p:txBody>
      </p:sp>
    </p:spTree>
  </p:cSld>
  <p:clrMap bg1="dk1" tx1="lt1" bg2="dk2" tx2="lt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3" name="Shape 103"/>
          <p:cNvSpPr txBox="1">
            <a:spLocks noGrp="1"/>
          </p:cNvSpPr>
          <p:nvPr>
            <p:ph type="subTitle" idx="1"/>
          </p:nvPr>
        </p:nvSpPr>
        <p:spPr>
          <a:prstGeom prst="rect">
            <a:avLst/>
          </a:prstGeom>
          <a:noFill/>
          <a:ln>
            <a:noFill/>
          </a:ln>
        </p:spPr>
        <p:txBody>
          <a:bodyPr lIns="91425" tIns="45700" rIns="91425" bIns="45700" anchor="t" anchorCtr="0">
            <a:noAutofit/>
          </a:bodyPr>
          <a:lstStyle/>
          <a:p>
            <a:pPr marL="0" marR="0" lvl="0" indent="0" algn="ctr" rtl="0">
              <a:lnSpc>
                <a:spcPct val="110000"/>
              </a:lnSpc>
              <a:spcBef>
                <a:spcPts val="0"/>
              </a:spcBef>
              <a:spcAft>
                <a:spcPts val="0"/>
              </a:spcAft>
              <a:buClr>
                <a:schemeClr val="lt1"/>
              </a:buClr>
              <a:buSzPct val="25000"/>
              <a:buFont typeface="Questrial"/>
              <a:buNone/>
            </a:pPr>
            <a:r>
              <a:rPr lang="en-US" sz="2400" b="0" i="0" u="none" strike="noStrike" cap="none" baseline="0">
                <a:solidFill>
                  <a:schemeClr val="lt1"/>
                </a:solidFill>
                <a:latin typeface="Questrial"/>
                <a:ea typeface="Questrial"/>
                <a:cs typeface="Questrial"/>
                <a:sym typeface="Questrial"/>
              </a:rPr>
              <a:t>Julius Walker, Tony Eom, Michael Moon</a:t>
            </a:r>
          </a:p>
        </p:txBody>
      </p:sp>
      <p:sp>
        <p:nvSpPr>
          <p:cNvPr id="102" name="Shape 102"/>
          <p:cNvSpPr txBox="1">
            <a:spLocks noGrp="1"/>
          </p:cNvSpPr>
          <p:nvPr>
            <p:ph type="ctrTitle"/>
          </p:nvPr>
        </p:nvSpPr>
        <p:spPr>
          <a:prstGeom prst="rect">
            <a:avLst/>
          </a:prstGeom>
          <a:noFill/>
          <a:ln>
            <a:noFill/>
          </a:ln>
        </p:spPr>
        <p:txBody>
          <a:bodyPr lIns="91425" tIns="45700" rIns="91425" bIns="45700" anchor="b" anchorCtr="0">
            <a:noAutofit/>
          </a:bodyPr>
          <a:lstStyle/>
          <a:p>
            <a:pPr marL="0" marR="0" lvl="0" indent="0" algn="ctr" rtl="0">
              <a:lnSpc>
                <a:spcPct val="95000"/>
              </a:lnSpc>
              <a:spcBef>
                <a:spcPts val="0"/>
              </a:spcBef>
              <a:buClr>
                <a:schemeClr val="lt1"/>
              </a:buClr>
              <a:buSzPct val="25000"/>
              <a:buFont typeface="Questrial"/>
              <a:buNone/>
            </a:pPr>
            <a:r>
              <a:rPr lang="en-US" sz="5400" b="1" i="0" u="none" strike="noStrike" cap="none" baseline="0">
                <a:solidFill>
                  <a:schemeClr val="lt1"/>
                </a:solidFill>
                <a:latin typeface="Questrial"/>
                <a:ea typeface="Questrial"/>
                <a:cs typeface="Questrial"/>
                <a:sym typeface="Questrial"/>
              </a:rPr>
              <a:t>Human Population Growth: Society</a:t>
            </a: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normAutofit/>
          </a:bodyPr>
          <a:lstStyle/>
          <a:p>
            <a:r>
              <a:rPr lang="en-US" dirty="0" smtClean="0"/>
              <a:t> </a:t>
            </a:r>
            <a:r>
              <a:rPr lang="en-US" dirty="0" smtClean="0"/>
              <a:t>Technological advancement was perhaps the biggest reason why the balance has been permanently disturbed. Science was able to produce better means of producing food, which allowed families to feed more mouths. Medical science made many discoveries thanks to which they were able to defeat a whole range of </a:t>
            </a:r>
            <a:r>
              <a:rPr lang="en-US" dirty="0" smtClean="0"/>
              <a:t>diseases</a:t>
            </a:r>
            <a:endParaRPr lang="en-US" dirty="0"/>
          </a:p>
        </p:txBody>
      </p:sp>
      <p:sp>
        <p:nvSpPr>
          <p:cNvPr id="3" name="제목 2"/>
          <p:cNvSpPr>
            <a:spLocks noGrp="1"/>
          </p:cNvSpPr>
          <p:nvPr>
            <p:ph type="title"/>
          </p:nvPr>
        </p:nvSpPr>
        <p:spPr/>
        <p:txBody>
          <a:bodyPr/>
          <a:lstStyle/>
          <a:p>
            <a:r>
              <a:rPr lang="en-US" dirty="0" smtClean="0"/>
              <a:t>Better Medical Facilities</a:t>
            </a:r>
            <a:endParaRPr lang="en-US" dirty="0"/>
          </a:p>
        </p:txBody>
      </p:sp>
      <p:pic>
        <p:nvPicPr>
          <p:cNvPr id="40962" name="Picture 2" descr="http://www.salesmomentum.com/wp-content/uploads/2012/01/medical_group1.jpg"/>
          <p:cNvPicPr>
            <a:picLocks noChangeAspect="1" noChangeArrowheads="1"/>
          </p:cNvPicPr>
          <p:nvPr/>
        </p:nvPicPr>
        <p:blipFill>
          <a:blip r:embed="rId2"/>
          <a:srcRect/>
          <a:stretch>
            <a:fillRect/>
          </a:stretch>
        </p:blipFill>
        <p:spPr bwMode="auto">
          <a:xfrm>
            <a:off x="685800" y="4267200"/>
            <a:ext cx="3264746" cy="2438400"/>
          </a:xfrm>
          <a:prstGeom prst="rect">
            <a:avLst/>
          </a:prstGeom>
          <a:noFill/>
        </p:spPr>
      </p:pic>
      <p:pic>
        <p:nvPicPr>
          <p:cNvPr id="40964" name="Picture 4" descr="http://www.carlsonmeissner.com/userfiles/images/medical-symbol-thumb1514980.jpg"/>
          <p:cNvPicPr>
            <a:picLocks noChangeAspect="1" noChangeArrowheads="1"/>
          </p:cNvPicPr>
          <p:nvPr/>
        </p:nvPicPr>
        <p:blipFill>
          <a:blip r:embed="rId3"/>
          <a:srcRect/>
          <a:stretch>
            <a:fillRect/>
          </a:stretch>
        </p:blipFill>
        <p:spPr bwMode="auto">
          <a:xfrm>
            <a:off x="4114800" y="4000500"/>
            <a:ext cx="2857500" cy="28575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normAutofit/>
          </a:bodyPr>
          <a:lstStyle/>
          <a:p>
            <a:r>
              <a:rPr lang="en-US" dirty="0" smtClean="0"/>
              <a:t>Many </a:t>
            </a:r>
            <a:r>
              <a:rPr lang="en-US" dirty="0" smtClean="0"/>
              <a:t>people prefer to move to developed countries like US, UK, Canada and Australia where best facilities are available in terms of medical, education, security and employment. The end result is that those people settle over there and those places become overcrowded. Difference between the number of people who are leaving the country </a:t>
            </a:r>
            <a:r>
              <a:rPr lang="en-US" dirty="0" smtClean="0"/>
              <a:t>and immigrating.</a:t>
            </a:r>
            <a:endParaRPr lang="en-US" dirty="0"/>
          </a:p>
        </p:txBody>
      </p:sp>
      <p:sp>
        <p:nvSpPr>
          <p:cNvPr id="3" name="제목 2"/>
          <p:cNvSpPr>
            <a:spLocks noGrp="1"/>
          </p:cNvSpPr>
          <p:nvPr>
            <p:ph type="title"/>
          </p:nvPr>
        </p:nvSpPr>
        <p:spPr/>
        <p:txBody>
          <a:bodyPr/>
          <a:lstStyle/>
          <a:p>
            <a:r>
              <a:rPr lang="en-US" dirty="0" smtClean="0"/>
              <a:t>Immigration</a:t>
            </a:r>
            <a:endParaRPr lang="en-US" dirty="0"/>
          </a:p>
        </p:txBody>
      </p:sp>
      <p:pic>
        <p:nvPicPr>
          <p:cNvPr id="41986" name="Picture 2" descr="http://images.forbes.com/media/2010/05/20/0520_immigration.jpg"/>
          <p:cNvPicPr>
            <a:picLocks noChangeAspect="1" noChangeArrowheads="1"/>
          </p:cNvPicPr>
          <p:nvPr/>
        </p:nvPicPr>
        <p:blipFill>
          <a:blip r:embed="rId2"/>
          <a:srcRect/>
          <a:stretch>
            <a:fillRect/>
          </a:stretch>
        </p:blipFill>
        <p:spPr bwMode="auto">
          <a:xfrm>
            <a:off x="533401" y="381000"/>
            <a:ext cx="8139514" cy="61055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986"/>
                                        </p:tgtEl>
                                        <p:attrNameLst>
                                          <p:attrName>style.visibility</p:attrName>
                                        </p:attrNameLst>
                                      </p:cBhvr>
                                      <p:to>
                                        <p:strVal val="visible"/>
                                      </p:to>
                                    </p:set>
                                    <p:anim calcmode="lin" valueType="num">
                                      <p:cBhvr additive="base">
                                        <p:cTn id="7" dur="500" fill="hold"/>
                                        <p:tgtEl>
                                          <p:spTgt spid="41986"/>
                                        </p:tgtEl>
                                        <p:attrNameLst>
                                          <p:attrName>ppt_x</p:attrName>
                                        </p:attrNameLst>
                                      </p:cBhvr>
                                      <p:tavLst>
                                        <p:tav tm="0">
                                          <p:val>
                                            <p:strVal val="#ppt_x"/>
                                          </p:val>
                                        </p:tav>
                                        <p:tav tm="100000">
                                          <p:val>
                                            <p:strVal val="#ppt_x"/>
                                          </p:val>
                                        </p:tav>
                                      </p:tavLst>
                                    </p:anim>
                                    <p:anim calcmode="lin" valueType="num">
                                      <p:cBhvr additive="base">
                                        <p:cTn id="8" dur="500" fill="hold"/>
                                        <p:tgtEl>
                                          <p:spTgt spid="419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a:xfrm>
            <a:off x="457200" y="2514600"/>
            <a:ext cx="8229600" cy="3581400"/>
          </a:xfrm>
        </p:spPr>
        <p:txBody>
          <a:bodyPr>
            <a:normAutofit/>
          </a:bodyPr>
          <a:lstStyle/>
          <a:p>
            <a:pPr algn="ctr">
              <a:buNone/>
            </a:pPr>
            <a:r>
              <a:rPr lang="en-US" sz="9600" dirty="0" smtClean="0"/>
              <a:t>PROBLEMS</a:t>
            </a:r>
            <a:endParaRPr lang="en-US" sz="9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r>
              <a:rPr lang="en-US" dirty="0" smtClean="0"/>
              <a:t>Resource scarcities, especially oil, food, space are likely to limit future economic growth</a:t>
            </a:r>
          </a:p>
          <a:p>
            <a:r>
              <a:rPr lang="en-US" dirty="0" smtClean="0"/>
              <a:t>Nearly 220,000 people are added to the planet every day</a:t>
            </a:r>
            <a:br>
              <a:rPr lang="en-US" dirty="0" smtClean="0"/>
            </a:br>
            <a:r>
              <a:rPr lang="en-US" dirty="0" smtClean="0"/>
              <a:t/>
            </a:r>
            <a:br>
              <a:rPr lang="en-US" dirty="0" smtClean="0"/>
            </a:br>
            <a:endParaRPr lang="en-US" dirty="0"/>
          </a:p>
        </p:txBody>
      </p:sp>
      <p:sp>
        <p:nvSpPr>
          <p:cNvPr id="3" name="제목 2"/>
          <p:cNvSpPr>
            <a:spLocks noGrp="1"/>
          </p:cNvSpPr>
          <p:nvPr>
            <p:ph type="title"/>
          </p:nvPr>
        </p:nvSpPr>
        <p:spPr/>
        <p:txBody>
          <a:bodyPr/>
          <a:lstStyle/>
          <a:p>
            <a:r>
              <a:rPr lang="en-US" dirty="0" smtClean="0"/>
              <a:t>OVERPOPULATION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normAutofit/>
          </a:bodyPr>
          <a:lstStyle/>
          <a:p>
            <a:r>
              <a:rPr lang="en-US" dirty="0" smtClean="0"/>
              <a:t>Over 1 billion people do not have enough food and safe drinking water.</a:t>
            </a:r>
          </a:p>
          <a:p>
            <a:endParaRPr lang="en-US" dirty="0"/>
          </a:p>
        </p:txBody>
      </p:sp>
      <p:sp>
        <p:nvSpPr>
          <p:cNvPr id="3" name="제목 2"/>
          <p:cNvSpPr>
            <a:spLocks noGrp="1"/>
          </p:cNvSpPr>
          <p:nvPr>
            <p:ph type="title"/>
          </p:nvPr>
        </p:nvSpPr>
        <p:spPr/>
        <p:txBody>
          <a:bodyPr/>
          <a:lstStyle/>
          <a:p>
            <a:r>
              <a:rPr lang="en-US" dirty="0" smtClean="0"/>
              <a:t>POPULATION PROBLEM</a:t>
            </a:r>
            <a:endParaRPr lang="en-US" dirty="0"/>
          </a:p>
        </p:txBody>
      </p:sp>
      <p:pic>
        <p:nvPicPr>
          <p:cNvPr id="3074" name="Picture 2" descr="http://rethinksurvival.com/wp-content/uploads/water-level.jpg"/>
          <p:cNvPicPr>
            <a:picLocks noChangeAspect="1" noChangeArrowheads="1"/>
          </p:cNvPicPr>
          <p:nvPr/>
        </p:nvPicPr>
        <p:blipFill>
          <a:blip r:embed="rId2"/>
          <a:srcRect/>
          <a:stretch>
            <a:fillRect/>
          </a:stretch>
        </p:blipFill>
        <p:spPr bwMode="auto">
          <a:xfrm>
            <a:off x="533400" y="2362200"/>
            <a:ext cx="8001000" cy="399269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r>
              <a:rPr lang="en-US" dirty="0" smtClean="0"/>
              <a:t>Global warming is disrupting our ecosystems and threatening billions of people with dislocation.</a:t>
            </a:r>
          </a:p>
          <a:p>
            <a:r>
              <a:rPr lang="en-US" dirty="0" smtClean="0"/>
              <a:t>Energy sources, from wood to oil, are becoming scarcer and harder to reach or extract</a:t>
            </a:r>
          </a:p>
          <a:p>
            <a:endParaRPr lang="en-US" dirty="0"/>
          </a:p>
        </p:txBody>
      </p:sp>
      <p:sp>
        <p:nvSpPr>
          <p:cNvPr id="3" name="제목 2"/>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endParaRPr lang="en-US"/>
          </a:p>
        </p:txBody>
      </p:sp>
      <p:sp>
        <p:nvSpPr>
          <p:cNvPr id="3" name="제목 2"/>
          <p:cNvSpPr>
            <a:spLocks noGrp="1"/>
          </p:cNvSpPr>
          <p:nvPr>
            <p:ph type="title"/>
          </p:nvPr>
        </p:nvSpPr>
        <p:spPr/>
        <p:txBody>
          <a:bodyPr/>
          <a:lstStyle/>
          <a:p>
            <a:endParaRPr lang="en-US"/>
          </a:p>
        </p:txBody>
      </p:sp>
      <p:pic>
        <p:nvPicPr>
          <p:cNvPr id="4" name="Picture 2" descr="http://www.giantfreakinrobot.com/wp-content/uploads/2013/08/causes-of-global-warming.jpg"/>
          <p:cNvPicPr>
            <a:picLocks noChangeAspect="1" noChangeArrowheads="1"/>
          </p:cNvPicPr>
          <p:nvPr/>
        </p:nvPicPr>
        <p:blipFill>
          <a:blip r:embed="rId2"/>
          <a:srcRect/>
          <a:stretch>
            <a:fillRect/>
          </a:stretch>
        </p:blipFill>
        <p:spPr bwMode="auto">
          <a:xfrm>
            <a:off x="0" y="0"/>
            <a:ext cx="9144000" cy="6879577"/>
          </a:xfrm>
          <a:prstGeom prst="rect">
            <a:avLst/>
          </a:prstGeom>
          <a:noFill/>
        </p:spPr>
      </p:pic>
      <p:pic>
        <p:nvPicPr>
          <p:cNvPr id="31746" name="Picture 2" descr="http://m5.paperblog.com/i/40/401132/some-crazy-shots-and-no-wood-L-CaXvbD.png"/>
          <p:cNvPicPr>
            <a:picLocks noChangeAspect="1" noChangeArrowheads="1"/>
          </p:cNvPicPr>
          <p:nvPr/>
        </p:nvPicPr>
        <p:blipFill>
          <a:blip r:embed="rId3"/>
          <a:srcRect/>
          <a:stretch>
            <a:fillRect/>
          </a:stretch>
        </p:blipFill>
        <p:spPr bwMode="auto">
          <a:xfrm>
            <a:off x="-135799" y="-152400"/>
            <a:ext cx="9508399" cy="7239000"/>
          </a:xfrm>
          <a:prstGeom prst="rect">
            <a:avLst/>
          </a:prstGeom>
          <a:noFill/>
        </p:spPr>
      </p:pic>
      <p:pic>
        <p:nvPicPr>
          <p:cNvPr id="31748" name="Picture 4" descr="http://www.pimagazine-asia.com/wp-content/uploads/2013/10/oil-01.jpg"/>
          <p:cNvPicPr>
            <a:picLocks noChangeAspect="1" noChangeArrowheads="1"/>
          </p:cNvPicPr>
          <p:nvPr/>
        </p:nvPicPr>
        <p:blipFill>
          <a:blip r:embed="rId4"/>
          <a:srcRect/>
          <a:stretch>
            <a:fillRect/>
          </a:stretch>
        </p:blipFill>
        <p:spPr bwMode="auto">
          <a:xfrm>
            <a:off x="-152400" y="-152400"/>
            <a:ext cx="9525000" cy="7162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xit" presetSubtype="16" fill="hold" nodeType="clickEffect">
                                  <p:stCondLst>
                                    <p:cond delay="0"/>
                                  </p:stCondLst>
                                  <p:childTnLst>
                                    <p:animEffect transition="out" filter="diamond(in)">
                                      <p:cBhvr>
                                        <p:cTn id="12" dur="2000"/>
                                        <p:tgtEl>
                                          <p:spTgt spid="31746"/>
                                        </p:tgtEl>
                                      </p:cBhvr>
                                    </p:animEffect>
                                    <p:set>
                                      <p:cBhvr>
                                        <p:cTn id="13" dur="1" fill="hold">
                                          <p:stCondLst>
                                            <p:cond delay="1999"/>
                                          </p:stCondLst>
                                        </p:cTn>
                                        <p:tgtEl>
                                          <p:spTgt spid="31746"/>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1748"/>
                                        </p:tgtEl>
                                        <p:attrNameLst>
                                          <p:attrName>style.visibility</p:attrName>
                                        </p:attrNameLst>
                                      </p:cBhvr>
                                      <p:to>
                                        <p:strVal val="visible"/>
                                      </p:to>
                                    </p:set>
                                    <p:animEffect transition="in" filter="blinds(horizontal)">
                                      <p:cBhvr>
                                        <p:cTn id="18" dur="500"/>
                                        <p:tgtEl>
                                          <p:spTgt spid="317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r>
              <a:rPr lang="en-US" dirty="0" smtClean="0"/>
              <a:t>As </a:t>
            </a:r>
            <a:r>
              <a:rPr lang="en-US" dirty="0" smtClean="0"/>
              <a:t>difference between demand and supply continues to expand due to overpopulation, it raises the prices of various commodities including food, shelter and healthcare. This means that people have to pay more to survive and feed their </a:t>
            </a:r>
            <a:r>
              <a:rPr lang="en-US" dirty="0" smtClean="0"/>
              <a:t>families</a:t>
            </a:r>
          </a:p>
          <a:p>
            <a:r>
              <a:rPr lang="en-US" dirty="0" smtClean="0"/>
              <a:t>Population growth shares complex ties to poverty and inequality, exacerbating the gap between the wealthy and the poor, and complicating access to Earth's finite resources.</a:t>
            </a:r>
          </a:p>
          <a:p>
            <a:endParaRPr lang="en-US" dirty="0"/>
          </a:p>
        </p:txBody>
      </p:sp>
      <p:sp>
        <p:nvSpPr>
          <p:cNvPr id="3" name="제목 2"/>
          <p:cNvSpPr>
            <a:spLocks noGrp="1"/>
          </p:cNvSpPr>
          <p:nvPr>
            <p:ph type="title"/>
          </p:nvPr>
        </p:nvSpPr>
        <p:spPr/>
        <p:txBody>
          <a:bodyPr/>
          <a:lstStyle/>
          <a:p>
            <a:r>
              <a:rPr lang="en-US" dirty="0" smtClean="0"/>
              <a:t>High Cost of Living</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텍스트 개체 틀 2"/>
          <p:cNvSpPr>
            <a:spLocks noGrp="1"/>
          </p:cNvSpPr>
          <p:nvPr>
            <p:ph idx="1"/>
          </p:nvPr>
        </p:nvSpPr>
        <p:spPr/>
        <p:txBody>
          <a:bodyPr/>
          <a:lstStyle/>
          <a:p>
            <a:endParaRPr lang="en-US"/>
          </a:p>
        </p:txBody>
      </p:sp>
      <p:sp>
        <p:nvSpPr>
          <p:cNvPr id="2" name="제목 1"/>
          <p:cNvSpPr>
            <a:spLocks noGrp="1"/>
          </p:cNvSpPr>
          <p:nvPr>
            <p:ph type="title"/>
          </p:nvPr>
        </p:nvSpPr>
        <p:spPr/>
        <p:txBody>
          <a:bodyPr/>
          <a:lstStyle/>
          <a:p>
            <a:endParaRPr lang="en-US"/>
          </a:p>
        </p:txBody>
      </p:sp>
      <p:pic>
        <p:nvPicPr>
          <p:cNvPr id="1027" name="Picture 3"/>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endParaRPr lang="en-US"/>
          </a:p>
        </p:txBody>
      </p:sp>
      <p:sp>
        <p:nvSpPr>
          <p:cNvPr id="3" name="제목 2"/>
          <p:cNvSpPr>
            <a:spLocks noGrp="1"/>
          </p:cNvSpPr>
          <p:nvPr>
            <p:ph type="title"/>
          </p:nvPr>
        </p:nvSpPr>
        <p:spPr/>
        <p:txBody>
          <a:bodyPr/>
          <a:lstStyle/>
          <a:p>
            <a:endParaRPr lang="en-US"/>
          </a:p>
        </p:txBody>
      </p:sp>
      <p:pic>
        <p:nvPicPr>
          <p:cNvPr id="33794" name="Picture 2" descr="http://cnx.org/content/m22808/latest/Picture%202.png"/>
          <p:cNvPicPr>
            <a:picLocks noChangeAspect="1" noChangeArrowheads="1"/>
          </p:cNvPicPr>
          <p:nvPr/>
        </p:nvPicPr>
        <p:blipFill>
          <a:blip r:embed="rId2"/>
          <a:srcRect/>
          <a:stretch>
            <a:fillRect/>
          </a:stretch>
        </p:blipFill>
        <p:spPr bwMode="auto">
          <a:xfrm>
            <a:off x="-7943" y="0"/>
            <a:ext cx="9151943" cy="6858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9" name="Shape 109"/>
          <p:cNvSpPr txBox="1">
            <a:spLocks noGrp="1"/>
          </p:cNvSpPr>
          <p:nvPr>
            <p:ph idx="1"/>
          </p:nvPr>
        </p:nvSpPr>
        <p:spPr>
          <a:prstGeom prst="rect">
            <a:avLst/>
          </a:prstGeom>
          <a:noFill/>
          <a:ln>
            <a:noFill/>
          </a:ln>
        </p:spPr>
        <p:txBody>
          <a:bodyPr lIns="91425" tIns="45700" rIns="91425" bIns="45700" anchor="t" anchorCtr="0">
            <a:noAutofit/>
          </a:bodyPr>
          <a:lstStyle/>
          <a:p>
            <a:pPr marL="457200" marR="0" lvl="0" indent="-457200" algn="l" rtl="0">
              <a:spcBef>
                <a:spcPts val="0"/>
              </a:spcBef>
              <a:spcAft>
                <a:spcPts val="0"/>
              </a:spcAft>
              <a:buClr>
                <a:schemeClr val="lt1"/>
              </a:buClr>
              <a:buSzPct val="90000"/>
              <a:buFont typeface="Questrial"/>
              <a:buChar char="✿"/>
            </a:pPr>
            <a:r>
              <a:rPr lang="en-US" sz="2800" b="0" i="0" u="none" strike="noStrike" cap="none" baseline="0" dirty="0">
                <a:solidFill>
                  <a:schemeClr val="lt1"/>
                </a:solidFill>
                <a:latin typeface="Questrial"/>
                <a:ea typeface="Questrial"/>
                <a:cs typeface="Questrial"/>
                <a:sym typeface="Questrial"/>
              </a:rPr>
              <a:t>World population is </a:t>
            </a:r>
            <a:r>
              <a:rPr lang="en-US" sz="2800" b="0" i="0" u="none" strike="noStrike" cap="none" baseline="0" dirty="0" smtClean="0">
                <a:solidFill>
                  <a:schemeClr val="lt1"/>
                </a:solidFill>
                <a:latin typeface="Questrial"/>
                <a:ea typeface="Questrial"/>
                <a:cs typeface="Questrial"/>
                <a:sym typeface="Questrial"/>
              </a:rPr>
              <a:t>constantly increasing, hardly</a:t>
            </a:r>
            <a:r>
              <a:rPr lang="en-US" sz="2800" b="0" i="0" u="none" strike="noStrike" cap="none" dirty="0" smtClean="0">
                <a:solidFill>
                  <a:schemeClr val="lt1"/>
                </a:solidFill>
                <a:latin typeface="Questrial"/>
                <a:ea typeface="Questrial"/>
                <a:cs typeface="Questrial"/>
                <a:sym typeface="Questrial"/>
              </a:rPr>
              <a:t> decreasing.</a:t>
            </a:r>
            <a:endParaRPr lang="en-US" sz="2800" b="0" i="0" u="none" strike="noStrike" cap="none" baseline="0" dirty="0">
              <a:solidFill>
                <a:schemeClr val="lt1"/>
              </a:solidFill>
              <a:latin typeface="Questrial"/>
              <a:ea typeface="Questrial"/>
              <a:cs typeface="Questrial"/>
              <a:sym typeface="Questrial"/>
            </a:endParaRPr>
          </a:p>
          <a:p>
            <a:pPr marL="457200" marR="0" lvl="0" indent="-457200" algn="l" rtl="0">
              <a:spcBef>
                <a:spcPts val="2000"/>
              </a:spcBef>
              <a:spcAft>
                <a:spcPts val="0"/>
              </a:spcAft>
              <a:buClr>
                <a:schemeClr val="lt1"/>
              </a:buClr>
              <a:buSzPct val="90000"/>
              <a:buFont typeface="Questrial"/>
              <a:buChar char="✿"/>
            </a:pPr>
            <a:r>
              <a:rPr lang="en-US" sz="2800" b="0" i="0" u="none" strike="noStrike" cap="none" baseline="0" dirty="0" smtClean="0">
                <a:solidFill>
                  <a:schemeClr val="lt1"/>
                </a:solidFill>
                <a:latin typeface="Questrial"/>
                <a:ea typeface="Questrial"/>
                <a:cs typeface="Questrial"/>
                <a:sym typeface="Questrial"/>
              </a:rPr>
              <a:t>Lack</a:t>
            </a:r>
            <a:r>
              <a:rPr lang="en-US" sz="2800" b="0" i="0" u="none" strike="noStrike" cap="none" dirty="0" smtClean="0">
                <a:solidFill>
                  <a:schemeClr val="lt1"/>
                </a:solidFill>
                <a:latin typeface="Questrial"/>
                <a:ea typeface="Questrial"/>
                <a:cs typeface="Questrial"/>
                <a:sym typeface="Questrial"/>
              </a:rPr>
              <a:t> </a:t>
            </a:r>
            <a:r>
              <a:rPr lang="en-US" sz="2800" b="0" i="0" u="none" strike="noStrike" cap="none" baseline="0" dirty="0" smtClean="0">
                <a:solidFill>
                  <a:schemeClr val="lt1"/>
                </a:solidFill>
                <a:latin typeface="Questrial"/>
                <a:ea typeface="Questrial"/>
                <a:cs typeface="Questrial"/>
                <a:sym typeface="Questrial"/>
              </a:rPr>
              <a:t>of </a:t>
            </a:r>
            <a:r>
              <a:rPr lang="en-US" sz="2800" b="0" i="0" u="none" strike="noStrike" cap="none" baseline="0" dirty="0">
                <a:solidFill>
                  <a:schemeClr val="lt1"/>
                </a:solidFill>
                <a:latin typeface="Questrial"/>
                <a:ea typeface="Questrial"/>
                <a:cs typeface="Questrial"/>
                <a:sym typeface="Questrial"/>
              </a:rPr>
              <a:t>natural resources</a:t>
            </a:r>
          </a:p>
          <a:p>
            <a:pPr marL="457200" marR="0" lvl="0" indent="-457200" algn="l" rtl="0">
              <a:spcBef>
                <a:spcPts val="2000"/>
              </a:spcBef>
              <a:spcAft>
                <a:spcPts val="0"/>
              </a:spcAft>
              <a:buClr>
                <a:schemeClr val="lt1"/>
              </a:buClr>
              <a:buSzPct val="90000"/>
              <a:buFont typeface="Questrial"/>
              <a:buChar char="✿"/>
            </a:pPr>
            <a:r>
              <a:rPr lang="en-US" dirty="0" smtClean="0"/>
              <a:t>Too </a:t>
            </a:r>
            <a:r>
              <a:rPr lang="en-US" dirty="0"/>
              <a:t>much population growth in developing countries</a:t>
            </a:r>
          </a:p>
          <a:p>
            <a:pPr marL="457200" marR="0" lvl="0" indent="-457200" algn="l" rtl="0">
              <a:spcBef>
                <a:spcPts val="2000"/>
              </a:spcBef>
              <a:spcAft>
                <a:spcPts val="0"/>
              </a:spcAft>
              <a:buClr>
                <a:schemeClr val="lt1"/>
              </a:buClr>
              <a:buSzPct val="90000"/>
              <a:buFont typeface="Questrial"/>
              <a:buChar char="✿"/>
            </a:pPr>
            <a:r>
              <a:rPr lang="en-US" dirty="0"/>
              <a:t>Too much reproduction causing </a:t>
            </a:r>
            <a:r>
              <a:rPr lang="en-US" dirty="0" smtClean="0"/>
              <a:t>poverty</a:t>
            </a:r>
          </a:p>
          <a:p>
            <a:pPr marL="457200" marR="0" lvl="0" indent="-457200" algn="l" rtl="0">
              <a:spcBef>
                <a:spcPts val="2000"/>
              </a:spcBef>
              <a:spcAft>
                <a:spcPts val="0"/>
              </a:spcAft>
              <a:buClr>
                <a:schemeClr val="lt1"/>
              </a:buClr>
              <a:buSzPct val="90000"/>
              <a:buFont typeface="Questrial"/>
              <a:buChar char="✿"/>
            </a:pPr>
            <a:r>
              <a:rPr lang="en-US" dirty="0" smtClean="0"/>
              <a:t>Hard to balance population between countries to         countries.</a:t>
            </a:r>
            <a:endParaRPr dirty="0"/>
          </a:p>
          <a:p>
            <a:endParaRPr dirty="0"/>
          </a:p>
          <a:p>
            <a:endParaRPr dirty="0"/>
          </a:p>
        </p:txBody>
      </p:sp>
      <p:sp>
        <p:nvSpPr>
          <p:cNvPr id="108" name="Shape 108"/>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lnSpc>
                <a:spcPct val="95000"/>
              </a:lnSpc>
              <a:spcBef>
                <a:spcPts val="0"/>
              </a:spcBef>
              <a:buClr>
                <a:schemeClr val="lt1"/>
              </a:buClr>
              <a:buSzPct val="25000"/>
              <a:buFont typeface="Questrial"/>
              <a:buNone/>
            </a:pPr>
            <a:r>
              <a:rPr lang="en-US" sz="4800" b="1" i="0" u="none" strike="noStrike" cap="none" baseline="0" dirty="0">
                <a:solidFill>
                  <a:schemeClr val="lt1"/>
                </a:solidFill>
                <a:latin typeface="Questrial"/>
                <a:ea typeface="Questrial"/>
                <a:cs typeface="Questrial"/>
                <a:sym typeface="Questrial"/>
              </a:rPr>
              <a:t>Challenges With Population Growth</a:t>
            </a:r>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endParaRPr lang="en-US"/>
          </a:p>
        </p:txBody>
      </p:sp>
      <p:sp>
        <p:nvSpPr>
          <p:cNvPr id="3" name="제목 2"/>
          <p:cNvSpPr>
            <a:spLocks noGrp="1"/>
          </p:cNvSpPr>
          <p:nvPr>
            <p:ph type="title"/>
          </p:nvPr>
        </p:nvSpPr>
        <p:spPr/>
        <p:txBody>
          <a:bodyPr/>
          <a:lstStyle/>
          <a:p>
            <a:endParaRPr lang="en-US"/>
          </a:p>
        </p:txBody>
      </p:sp>
      <p:pic>
        <p:nvPicPr>
          <p:cNvPr id="35842" name="Picture 2" descr="http://upload.wikimedia.org/wikipedia/commons/thumb/c/cf/GINI_Index_SVG.svg/550px-GINI_Index_SVG.svg.png"/>
          <p:cNvPicPr>
            <a:picLocks noChangeAspect="1" noChangeArrowheads="1"/>
          </p:cNvPicPr>
          <p:nvPr/>
        </p:nvPicPr>
        <p:blipFill>
          <a:blip r:embed="rId2"/>
          <a:srcRect/>
          <a:stretch>
            <a:fillRect/>
          </a:stretch>
        </p:blipFill>
        <p:spPr bwMode="auto">
          <a:xfrm>
            <a:off x="-21241" y="0"/>
            <a:ext cx="9196075" cy="68580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a:xfrm>
            <a:off x="457200" y="457200"/>
            <a:ext cx="8229600" cy="5638800"/>
          </a:xfrm>
        </p:spPr>
        <p:txBody>
          <a:bodyPr/>
          <a:lstStyle/>
          <a:p>
            <a:r>
              <a:rPr lang="en-US" dirty="0" smtClean="0"/>
              <a:t>Americans spend an average of 55 workdays (2200 hours) per year stuck in traffic.(pollution)</a:t>
            </a:r>
          </a:p>
          <a:p>
            <a:endParaRPr lang="en-US" dirty="0"/>
          </a:p>
        </p:txBody>
      </p:sp>
      <p:pic>
        <p:nvPicPr>
          <p:cNvPr id="34820" name="Picture 4" descr="http://www.telecoms.com/wp-content/blogs.dir/1/files/2011/06/traffic-jam.jpg"/>
          <p:cNvPicPr>
            <a:picLocks noChangeAspect="1" noChangeArrowheads="1"/>
          </p:cNvPicPr>
          <p:nvPr/>
        </p:nvPicPr>
        <p:blipFill>
          <a:blip r:embed="rId2"/>
          <a:srcRect/>
          <a:stretch>
            <a:fillRect/>
          </a:stretch>
        </p:blipFill>
        <p:spPr bwMode="auto">
          <a:xfrm>
            <a:off x="457200" y="1295400"/>
            <a:ext cx="8305800" cy="52578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r>
              <a:rPr lang="en-US" b="1" dirty="0" smtClean="0"/>
              <a:t>Empower women and families to plan how many children they want. </a:t>
            </a:r>
            <a:r>
              <a:rPr lang="en-US" dirty="0" smtClean="0"/>
              <a:t>About 200 million women in the world would prefer to delay having children but do not have access to contraceptives and reproductive healthcare</a:t>
            </a:r>
            <a:endParaRPr lang="en-US" dirty="0"/>
          </a:p>
        </p:txBody>
      </p:sp>
      <p:sp>
        <p:nvSpPr>
          <p:cNvPr id="3" name="제목 2"/>
          <p:cNvSpPr>
            <a:spLocks noGrp="1"/>
          </p:cNvSpPr>
          <p:nvPr>
            <p:ph type="title"/>
          </p:nvPr>
        </p:nvSpPr>
        <p:spPr/>
        <p:txBody>
          <a:bodyPr/>
          <a:lstStyle/>
          <a:p>
            <a:r>
              <a:rPr lang="en-US" dirty="0" smtClean="0"/>
              <a:t>SOLUTION</a:t>
            </a:r>
            <a:endParaRPr lang="en-US" dirty="0"/>
          </a:p>
        </p:txBody>
      </p:sp>
      <p:pic>
        <p:nvPicPr>
          <p:cNvPr id="36866" name="Picture 2" descr="http://2.bp.blogspot.com/-CchXTgBoAnw/TqfwYUFmDCI/AAAAAAAAOUE/RGG_fHOlVFQ/s1600/z-Best-top-desktop-baby-wallpapers-babies-wallpaper-picture-image-photo-31.jpg"/>
          <p:cNvPicPr>
            <a:picLocks noChangeAspect="1" noChangeArrowheads="1"/>
          </p:cNvPicPr>
          <p:nvPr/>
        </p:nvPicPr>
        <p:blipFill>
          <a:blip r:embed="rId2"/>
          <a:srcRect/>
          <a:stretch>
            <a:fillRect/>
          </a:stretch>
        </p:blipFill>
        <p:spPr bwMode="auto">
          <a:xfrm>
            <a:off x="762000" y="3505200"/>
            <a:ext cx="8001000" cy="32004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endParaRPr lang="en-US"/>
          </a:p>
        </p:txBody>
      </p:sp>
      <p:sp>
        <p:nvSpPr>
          <p:cNvPr id="3" name="제목 2"/>
          <p:cNvSpPr>
            <a:spLocks noGrp="1"/>
          </p:cNvSpPr>
          <p:nvPr>
            <p:ph type="title"/>
          </p:nvPr>
        </p:nvSpPr>
        <p:spPr/>
        <p:txBody>
          <a:bodyPr/>
          <a:lstStyle/>
          <a:p>
            <a:endParaRPr lang="en-US" dirty="0"/>
          </a:p>
        </p:txBody>
      </p:sp>
      <p:pic>
        <p:nvPicPr>
          <p:cNvPr id="1026" name="Picture 2"/>
          <p:cNvPicPr>
            <a:picLocks noChangeAspect="1" noChangeArrowheads="1"/>
          </p:cNvPicPr>
          <p:nvPr/>
        </p:nvPicPr>
        <p:blipFill>
          <a:blip r:embed="rId2"/>
          <a:srcRect/>
          <a:stretch>
            <a:fillRect/>
          </a:stretch>
        </p:blipFill>
        <p:spPr bwMode="auto">
          <a:xfrm>
            <a:off x="0" y="0"/>
            <a:ext cx="9143999" cy="6857999"/>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normAutofit/>
          </a:bodyPr>
          <a:lstStyle/>
          <a:p>
            <a:r>
              <a:rPr lang="en-US" dirty="0" smtClean="0"/>
              <a:t>Imparting </a:t>
            </a:r>
            <a:r>
              <a:rPr lang="en-US" dirty="0" smtClean="0"/>
              <a:t>sex education to young kids at elementary level should be must. Most parents feel shy in discussing such things with their kids which result in their children going out and look out for such information on internet or discuss it with their peers. </a:t>
            </a:r>
            <a:endParaRPr lang="en-US" dirty="0"/>
          </a:p>
        </p:txBody>
      </p:sp>
      <p:sp>
        <p:nvSpPr>
          <p:cNvPr id="3" name="제목 2"/>
          <p:cNvSpPr>
            <a:spLocks noGrp="1"/>
          </p:cNvSpPr>
          <p:nvPr>
            <p:ph type="title"/>
          </p:nvPr>
        </p:nvSpPr>
        <p:spPr/>
        <p:txBody>
          <a:bodyPr/>
          <a:lstStyle/>
          <a:p>
            <a:r>
              <a:rPr lang="en-US" dirty="0" smtClean="0"/>
              <a:t>Knowledge of Sex Education</a:t>
            </a:r>
            <a:endParaRPr lang="en-US" dirty="0"/>
          </a:p>
        </p:txBody>
      </p:sp>
      <p:pic>
        <p:nvPicPr>
          <p:cNvPr id="39938" name="Picture 2" descr="http://www.moroccoworldnews.com/wp-content/uploads/2012/05/sex-education-daily-start.jpg"/>
          <p:cNvPicPr>
            <a:picLocks noChangeAspect="1" noChangeArrowheads="1"/>
          </p:cNvPicPr>
          <p:nvPr/>
        </p:nvPicPr>
        <p:blipFill>
          <a:blip r:embed="rId2"/>
          <a:srcRect/>
          <a:stretch>
            <a:fillRect/>
          </a:stretch>
        </p:blipFill>
        <p:spPr bwMode="auto">
          <a:xfrm>
            <a:off x="1981200" y="3581400"/>
            <a:ext cx="4572000" cy="302895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r>
              <a:rPr lang="en-US" dirty="0" smtClean="0"/>
              <a:t>Government </a:t>
            </a:r>
            <a:r>
              <a:rPr lang="en-US" dirty="0" smtClean="0"/>
              <a:t>of various countries might have to come with various policies related to tax exemptions to curb overpopulation. One of them might be to waive of certain part of income tax or lowering rates of income tax for those married couples who have single or two children. As we humans are more inclined towards money, this may produce some positive </a:t>
            </a:r>
            <a:r>
              <a:rPr lang="en-US" dirty="0" smtClean="0"/>
              <a:t>results.</a:t>
            </a:r>
            <a:endParaRPr lang="en-US" dirty="0"/>
          </a:p>
        </p:txBody>
      </p:sp>
      <p:sp>
        <p:nvSpPr>
          <p:cNvPr id="3" name="제목 2"/>
          <p:cNvSpPr>
            <a:spLocks noGrp="1"/>
          </p:cNvSpPr>
          <p:nvPr>
            <p:ph type="title"/>
          </p:nvPr>
        </p:nvSpPr>
        <p:spPr/>
        <p:txBody>
          <a:bodyPr/>
          <a:lstStyle/>
          <a:p>
            <a:r>
              <a:rPr lang="en-US" dirty="0" smtClean="0"/>
              <a:t>Tax Benefits or Concessions</a:t>
            </a:r>
            <a:endParaRPr lang="en-US" dirty="0"/>
          </a:p>
        </p:txBody>
      </p:sp>
      <p:pic>
        <p:nvPicPr>
          <p:cNvPr id="2050" name="Picture 2" descr="http://www.sxc.hu/assets/183018/1830173156/graph-line-up-and-down-64-1131300-m.jpg"/>
          <p:cNvPicPr>
            <a:picLocks noChangeAspect="1" noChangeArrowheads="1"/>
          </p:cNvPicPr>
          <p:nvPr/>
        </p:nvPicPr>
        <p:blipFill>
          <a:blip r:embed="rId2"/>
          <a:srcRect/>
          <a:stretch>
            <a:fillRect/>
          </a:stretch>
        </p:blipFill>
        <p:spPr bwMode="auto">
          <a:xfrm>
            <a:off x="762000" y="4343400"/>
            <a:ext cx="2857500" cy="2143125"/>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endParaRPr lang="en-US"/>
          </a:p>
        </p:txBody>
      </p:sp>
      <p:sp>
        <p:nvSpPr>
          <p:cNvPr id="3" name="제목 2"/>
          <p:cNvSpPr>
            <a:spLocks noGrp="1"/>
          </p:cNvSpPr>
          <p:nvPr>
            <p:ph type="title"/>
          </p:nvPr>
        </p:nvSpPr>
        <p:spPr/>
        <p:txBody>
          <a:bodyPr/>
          <a:lstStyle/>
          <a:p>
            <a:endParaRPr lang="en-US" dirty="0"/>
          </a:p>
        </p:txBody>
      </p:sp>
      <p:pic>
        <p:nvPicPr>
          <p:cNvPr id="43010" name="Picture 2" descr="http://rosalienebacchus.files.wordpress.com/2012/04/planet-earth-from-space.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5" name="Shape 115"/>
          <p:cNvSpPr txBox="1">
            <a:spLocks noGrp="1"/>
          </p:cNvSpPr>
          <p:nvPr>
            <p:ph idx="1"/>
          </p:nvPr>
        </p:nvSpPr>
        <p:spPr>
          <a:prstGeom prst="rect">
            <a:avLst/>
          </a:prstGeom>
        </p:spPr>
        <p:txBody>
          <a:bodyPr lIns="91425" tIns="91425" rIns="91425" bIns="91425" anchor="t" anchorCtr="0">
            <a:noAutofit/>
          </a:bodyPr>
          <a:lstStyle/>
          <a:p>
            <a:r>
              <a:rPr lang="en-US" sz="3600" dirty="0" smtClean="0"/>
              <a:t>World 7,121,200,000</a:t>
            </a:r>
          </a:p>
          <a:p>
            <a:r>
              <a:rPr lang="en-US" sz="3600" dirty="0" smtClean="0"/>
              <a:t>China 1,360,800,000</a:t>
            </a:r>
          </a:p>
          <a:p>
            <a:r>
              <a:rPr lang="en-US" sz="3600" dirty="0" smtClean="0"/>
              <a:t>India 1.235.870.000</a:t>
            </a:r>
          </a:p>
          <a:p>
            <a:r>
              <a:rPr lang="en-US" sz="3600" dirty="0" smtClean="0"/>
              <a:t>U.S. 316,975,000</a:t>
            </a:r>
          </a:p>
          <a:p>
            <a:r>
              <a:rPr lang="en-US" sz="3600" dirty="0" smtClean="0"/>
              <a:t>Bangladesh  160,000,000</a:t>
            </a:r>
          </a:p>
          <a:p>
            <a:endParaRPr dirty="0"/>
          </a:p>
        </p:txBody>
      </p:sp>
      <p:sp>
        <p:nvSpPr>
          <p:cNvPr id="114" name="Shape 114"/>
          <p:cNvSpPr txBox="1">
            <a:spLocks noGrp="1"/>
          </p:cNvSpPr>
          <p:nvPr>
            <p:ph type="title"/>
          </p:nvPr>
        </p:nvSpPr>
        <p:spPr>
          <a:prstGeom prst="rect">
            <a:avLst/>
          </a:prstGeom>
        </p:spPr>
        <p:txBody>
          <a:bodyPr lIns="91425" tIns="91425" rIns="91425" bIns="91425" anchor="ctr" anchorCtr="0">
            <a:noAutofit/>
          </a:bodyPr>
          <a:lstStyle/>
          <a:p>
            <a:pPr>
              <a:buNone/>
            </a:pPr>
            <a:r>
              <a:rPr lang="en-US"/>
              <a:t>World Population Stats</a:t>
            </a:r>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내용 개체 틀 3" descr="crop.png"/>
          <p:cNvPicPr>
            <a:picLocks noGrp="1" noChangeAspect="1"/>
          </p:cNvPicPr>
          <p:nvPr>
            <p:ph idx="1"/>
          </p:nvPr>
        </p:nvPicPr>
        <p:blipFill>
          <a:blip r:embed="rId2"/>
          <a:stretch>
            <a:fillRect/>
          </a:stretch>
        </p:blipFill>
        <p:spPr>
          <a:xfrm>
            <a:off x="-12684" y="0"/>
            <a:ext cx="9309084" cy="68580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텍스트 개체 틀 2"/>
          <p:cNvSpPr>
            <a:spLocks noGrp="1"/>
          </p:cNvSpPr>
          <p:nvPr>
            <p:ph idx="1"/>
          </p:nvPr>
        </p:nvSpPr>
        <p:spPr/>
        <p:txBody>
          <a:bodyPr/>
          <a:lstStyle/>
          <a:p>
            <a:r>
              <a:rPr lang="en-US" dirty="0" smtClean="0"/>
              <a:t>189 countries are growing population</a:t>
            </a:r>
          </a:p>
          <a:p>
            <a:r>
              <a:rPr lang="en-US" dirty="0" smtClean="0"/>
              <a:t>4 countries are at zero percent </a:t>
            </a:r>
          </a:p>
          <a:p>
            <a:r>
              <a:rPr lang="en-US" dirty="0" smtClean="0"/>
              <a:t>34 countries are decreasing </a:t>
            </a:r>
            <a:endParaRPr lang="en-US" dirty="0"/>
          </a:p>
        </p:txBody>
      </p:sp>
      <p:sp>
        <p:nvSpPr>
          <p:cNvPr id="2" name="제목 1"/>
          <p:cNvSpPr>
            <a:spLocks noGrp="1"/>
          </p:cNvSpPr>
          <p:nvPr>
            <p:ph type="title"/>
          </p:nvPr>
        </p:nvSpPr>
        <p:spPr/>
        <p:txBody>
          <a:bodyPr/>
          <a:lstStyle/>
          <a:p>
            <a:r>
              <a:rPr lang="en-US" dirty="0" smtClean="0"/>
              <a:t>Population growth rate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텍스트 개체 틀 2"/>
          <p:cNvSpPr>
            <a:spLocks noGrp="1"/>
          </p:cNvSpPr>
          <p:nvPr>
            <p:ph idx="1"/>
          </p:nvPr>
        </p:nvSpPr>
        <p:spPr/>
        <p:txBody>
          <a:bodyPr/>
          <a:lstStyle/>
          <a:p>
            <a:r>
              <a:rPr lang="en-US" dirty="0" smtClean="0"/>
              <a:t>Qatar, 4.93%   1</a:t>
            </a:r>
          </a:p>
          <a:p>
            <a:r>
              <a:rPr lang="en-US" dirty="0" smtClean="0"/>
              <a:t>Zimbabwe 4.36%  2</a:t>
            </a:r>
          </a:p>
          <a:p>
            <a:r>
              <a:rPr lang="en-US" dirty="0" smtClean="0"/>
              <a:t>Niger 3.63%   3</a:t>
            </a:r>
          </a:p>
          <a:p>
            <a:r>
              <a:rPr lang="en-US" dirty="0" smtClean="0"/>
              <a:t>Nigeria 2.55%   27</a:t>
            </a:r>
          </a:p>
          <a:p>
            <a:r>
              <a:rPr lang="en-US" dirty="0" smtClean="0"/>
              <a:t>Korea 0.2   175</a:t>
            </a:r>
          </a:p>
          <a:p>
            <a:endParaRPr lang="en-US" dirty="0" smtClean="0"/>
          </a:p>
        </p:txBody>
      </p:sp>
      <p:sp>
        <p:nvSpPr>
          <p:cNvPr id="2" name="제목 1"/>
          <p:cNvSpPr>
            <a:spLocks noGrp="1"/>
          </p:cNvSpPr>
          <p:nvPr>
            <p:ph type="title"/>
          </p:nvPr>
        </p:nvSpPr>
        <p:spPr/>
        <p:txBody>
          <a:bodyPr/>
          <a:lstStyle/>
          <a:p>
            <a:r>
              <a:rPr lang="en-US" dirty="0" smtClean="0"/>
              <a:t>Top Growing countries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a:buNone/>
            </a:pPr>
            <a:r>
              <a:rPr lang="en-US" dirty="0" smtClean="0"/>
              <a:t>                          Population    Area(Km)</a:t>
            </a:r>
          </a:p>
          <a:p>
            <a:r>
              <a:rPr lang="en-US" dirty="0" smtClean="0"/>
              <a:t>Bangladesh   152,518,015     147,570</a:t>
            </a:r>
          </a:p>
          <a:p>
            <a:r>
              <a:rPr lang="en-US" dirty="0" smtClean="0"/>
              <a:t>Taiwan          22,955,395     36,190</a:t>
            </a:r>
          </a:p>
          <a:p>
            <a:r>
              <a:rPr lang="en-US" dirty="0" smtClean="0"/>
              <a:t>South Korea 48,456,369    99,538</a:t>
            </a:r>
          </a:p>
          <a:p>
            <a:r>
              <a:rPr lang="en-US" dirty="0" smtClean="0"/>
              <a:t>India             1,210,193,422  3,185,263</a:t>
            </a:r>
            <a:endParaRPr lang="en-US" dirty="0"/>
          </a:p>
        </p:txBody>
      </p:sp>
      <p:sp>
        <p:nvSpPr>
          <p:cNvPr id="3" name="제목 2"/>
          <p:cNvSpPr>
            <a:spLocks noGrp="1"/>
          </p:cNvSpPr>
          <p:nvPr>
            <p:ph type="title"/>
          </p:nvPr>
        </p:nvSpPr>
        <p:spPr/>
        <p:txBody>
          <a:bodyPr/>
          <a:lstStyle/>
          <a:p>
            <a:r>
              <a:rPr lang="en-US" dirty="0" smtClean="0"/>
              <a:t>POPULATION DENSITY</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2"/>
          <p:cNvSpPr>
            <a:spLocks noGrp="1"/>
          </p:cNvSpPr>
          <p:nvPr>
            <p:ph type="title"/>
          </p:nvPr>
        </p:nvSpPr>
        <p:spPr/>
        <p:txBody>
          <a:bodyPr/>
          <a:lstStyle/>
          <a:p>
            <a:r>
              <a:rPr lang="en-US" dirty="0" smtClean="0"/>
              <a:t>POPULATION DENSITY</a:t>
            </a:r>
            <a:endParaRPr lang="en-US" dirty="0"/>
          </a:p>
        </p:txBody>
      </p:sp>
      <p:graphicFrame>
        <p:nvGraphicFramePr>
          <p:cNvPr id="6" name="내용 개체 틀 5"/>
          <p:cNvGraphicFramePr>
            <a:graphicFrameLocks noGrp="1"/>
          </p:cNvGraphicFramePr>
          <p:nvPr>
            <p:ph idx="1"/>
          </p:nvPr>
        </p:nvGraphicFramePr>
        <p:xfrm>
          <a:off x="457200" y="1524000"/>
          <a:ext cx="82296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2"/>
          <p:cNvSpPr>
            <a:spLocks noGrp="1"/>
          </p:cNvSpPr>
          <p:nvPr>
            <p:ph type="title"/>
          </p:nvPr>
        </p:nvSpPr>
        <p:spPr>
          <a:xfrm>
            <a:off x="381000" y="1600200"/>
            <a:ext cx="8229600" cy="2743200"/>
          </a:xfrm>
        </p:spPr>
        <p:txBody>
          <a:bodyPr>
            <a:normAutofit/>
          </a:bodyPr>
          <a:lstStyle/>
          <a:p>
            <a:pPr algn="ctr"/>
            <a:r>
              <a:rPr lang="en-US" sz="9600" dirty="0" smtClean="0"/>
              <a:t>WHY?</a:t>
            </a:r>
            <a:endParaRPr lang="en-US" sz="96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종이">
  <a:themeElements>
    <a:clrScheme name="종이">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종이">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종이">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513</TotalTime>
  <Words>535</Words>
  <Application>Microsoft Office PowerPoint</Application>
  <PresentationFormat>화면 슬라이드 쇼(4:3)</PresentationFormat>
  <Paragraphs>54</Paragraphs>
  <Slides>26</Slides>
  <Notes>3</Notes>
  <HiddenSlides>0</HiddenSlides>
  <MMClips>0</MMClips>
  <ScaleCrop>false</ScaleCrop>
  <HeadingPairs>
    <vt:vector size="4" baseType="variant">
      <vt:variant>
        <vt:lpstr>테마</vt:lpstr>
      </vt:variant>
      <vt:variant>
        <vt:i4>1</vt:i4>
      </vt:variant>
      <vt:variant>
        <vt:lpstr>슬라이드 제목</vt:lpstr>
      </vt:variant>
      <vt:variant>
        <vt:i4>26</vt:i4>
      </vt:variant>
    </vt:vector>
  </HeadingPairs>
  <TitlesOfParts>
    <vt:vector size="27" baseType="lpstr">
      <vt:lpstr>종이</vt:lpstr>
      <vt:lpstr>Human Population Growth: Society</vt:lpstr>
      <vt:lpstr>Challenges With Population Growth</vt:lpstr>
      <vt:lpstr>World Population Stats</vt:lpstr>
      <vt:lpstr>슬라이드 4</vt:lpstr>
      <vt:lpstr>Population growth rate</vt:lpstr>
      <vt:lpstr>Top Growing countries</vt:lpstr>
      <vt:lpstr>POPULATION DENSITY</vt:lpstr>
      <vt:lpstr>POPULATION DENSITY</vt:lpstr>
      <vt:lpstr>WHY?</vt:lpstr>
      <vt:lpstr>Better Medical Facilities</vt:lpstr>
      <vt:lpstr>Immigration</vt:lpstr>
      <vt:lpstr>슬라이드 12</vt:lpstr>
      <vt:lpstr>OVERPOPULATION</vt:lpstr>
      <vt:lpstr>POPULATION PROBLEM</vt:lpstr>
      <vt:lpstr>슬라이드 15</vt:lpstr>
      <vt:lpstr>슬라이드 16</vt:lpstr>
      <vt:lpstr>High Cost of Living</vt:lpstr>
      <vt:lpstr>슬라이드 18</vt:lpstr>
      <vt:lpstr>슬라이드 19</vt:lpstr>
      <vt:lpstr>슬라이드 20</vt:lpstr>
      <vt:lpstr>슬라이드 21</vt:lpstr>
      <vt:lpstr>SOLUTION</vt:lpstr>
      <vt:lpstr>슬라이드 23</vt:lpstr>
      <vt:lpstr>Knowledge of Sex Education</vt:lpstr>
      <vt:lpstr>Tax Benefits or Concessions</vt:lpstr>
      <vt:lpstr>슬라이드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Population Growth: Society</dc:title>
  <cp:lastModifiedBy>michael moon</cp:lastModifiedBy>
  <cp:revision>50</cp:revision>
  <dcterms:modified xsi:type="dcterms:W3CDTF">2013-11-06T19:36:35Z</dcterms:modified>
</cp:coreProperties>
</file>