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8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C946D2-0B9D-4BDD-987F-292D81DEA2A4}" type="datetimeFigureOut">
              <a:rPr lang="en-US" smtClean="0"/>
              <a:t>13/11/12</a:t>
            </a:fld>
            <a:endParaRPr 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BB4C44-4855-45A6-B2DA-E0224E9DEC5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828800"/>
          </a:xfrm>
        </p:spPr>
        <p:txBody>
          <a:bodyPr/>
          <a:lstStyle/>
          <a:p>
            <a:pPr algn="ctr"/>
            <a:r>
              <a:rPr lang="en-US" b="0" dirty="0" smtClean="0"/>
              <a:t>Lysosomes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Michael moon</a:t>
            </a:r>
          </a:p>
          <a:p>
            <a:pPr algn="l"/>
            <a:r>
              <a:rPr lang="en-US" dirty="0" smtClean="0"/>
              <a:t>Ryan miller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C:\Users\michael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</a:rPr>
              <a:t>the cell's waste disposal </a:t>
            </a:r>
            <a:r>
              <a:rPr lang="en-US" b="1" dirty="0" smtClean="0">
                <a:solidFill>
                  <a:srgbClr val="000000"/>
                </a:solidFill>
                <a:latin typeface="Arial"/>
              </a:rPr>
              <a:t>system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digest some compounds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 used for the digestion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ofmacromolecules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 from 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phagocytosis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Lysosomes 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cellular organelles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 that contain 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acid hydrolase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 enzymes that break down waste materials and cellular debris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They can be described as the stomach of the cell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They are found in animal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cells.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5.0 ph level to digest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Etc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They perform other functions as well, including digesting bacteria and repairing cell damage.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lysosomes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will only digest the cell itself if the cell dies.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50</Words>
  <Application>Microsoft Office PowerPoint</Application>
  <PresentationFormat>화면 슬라이드 쇼(4:3)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흐름</vt:lpstr>
      <vt:lpstr>Lysosomes</vt:lpstr>
      <vt:lpstr>슬라이드 2</vt:lpstr>
      <vt:lpstr>JOB</vt:lpstr>
      <vt:lpstr>Structure</vt:lpstr>
      <vt:lpstr>Etc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Lysosomes</dc:title>
  <dc:creator>michael moon</dc:creator>
  <cp:lastModifiedBy>michael moon</cp:lastModifiedBy>
  <cp:revision>3</cp:revision>
  <dcterms:created xsi:type="dcterms:W3CDTF">2013-11-13T03:41:24Z</dcterms:created>
  <dcterms:modified xsi:type="dcterms:W3CDTF">2013-11-13T04:05:43Z</dcterms:modified>
</cp:coreProperties>
</file>