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8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2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FA675-0903-3741-8F06-0EA8E53BED3F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AC825-115A-F646-93AE-D1E5E2EAD3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80"/>
                </a:solidFill>
                <a:latin typeface="GelPenLight"/>
                <a:cs typeface="GelPenLight"/>
              </a:rPr>
              <a:t>Lysosomes</a:t>
            </a:r>
            <a:endParaRPr lang="en-US" sz="5400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Reagan Martin and Katherine Ulmer</a:t>
            </a:r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Definition</a:t>
            </a:r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Lysosome- cell organelle that breaks down lipids, carbohydrates, and proteins into small molecules that can be used by the rest of the cell</a:t>
            </a:r>
          </a:p>
          <a:p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Where it’s found:</a:t>
            </a:r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In both plant and animals cells</a:t>
            </a:r>
          </a:p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Present in Eukaryotic cells</a:t>
            </a:r>
          </a:p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Absent in Prokaryotic cells</a:t>
            </a:r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What they do:</a:t>
            </a:r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“Cleanup crew” </a:t>
            </a:r>
          </a:p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They clear out stuff that is unnecessary and may clutter up the cell</a:t>
            </a:r>
          </a:p>
          <a:p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If </a:t>
            </a:r>
            <a:r>
              <a:rPr lang="en-US" dirty="0" smtClean="0">
                <a:solidFill>
                  <a:srgbClr val="FF0080"/>
                </a:solidFill>
                <a:latin typeface="GelPenLight"/>
                <a:cs typeface="GelPenLight"/>
              </a:rPr>
              <a:t>lysosomes fail to do their job, the outcome could be cancerous</a:t>
            </a:r>
          </a:p>
          <a:p>
            <a:endParaRPr lang="en-US" dirty="0" smtClean="0">
              <a:solidFill>
                <a:srgbClr val="FF0080"/>
              </a:solidFill>
              <a:latin typeface="GelPenLight"/>
              <a:cs typeface="GelPenLight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80"/>
                </a:solidFill>
                <a:latin typeface="GelPenLight"/>
                <a:cs typeface="GelPenLight"/>
              </a:rPr>
              <a:t>Extra Details</a:t>
            </a:r>
            <a:endParaRPr lang="en-US" dirty="0">
              <a:solidFill>
                <a:srgbClr val="FF0080"/>
              </a:solidFill>
              <a:latin typeface="GelPenLight"/>
              <a:cs typeface="GelPenLight"/>
            </a:endParaRPr>
          </a:p>
        </p:txBody>
      </p:sp>
      <p:pic>
        <p:nvPicPr>
          <p:cNvPr id="4" name="Content Placeholder 3" descr="imageControll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276" r="-727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87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Lysosomes</vt:lpstr>
      <vt:lpstr>Definition</vt:lpstr>
      <vt:lpstr>Where it’s found:</vt:lpstr>
      <vt:lpstr>What they do:</vt:lpstr>
      <vt:lpstr>Extra Details</vt:lpstr>
    </vt:vector>
  </TitlesOfParts>
  <Company>Missouri State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Lysosomes</dc:title>
  <dc:creator>John Martin</dc:creator>
  <cp:lastModifiedBy>John Martin</cp:lastModifiedBy>
  <cp:revision>1</cp:revision>
  <dcterms:created xsi:type="dcterms:W3CDTF">2013-11-13T00:40:48Z</dcterms:created>
  <dcterms:modified xsi:type="dcterms:W3CDTF">2013-11-13T01:29:07Z</dcterms:modified>
</cp:coreProperties>
</file>