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2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36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2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6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3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52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38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0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5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39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26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B5950-077A-4614-B85D-50416AE7B02C}" type="datetimeFigureOut">
              <a:rPr lang="en-US" smtClean="0"/>
              <a:t>2/14/14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AFD74-ABE4-47D2-823F-4247BA90B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6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Methodology/ Procedure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438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When seeing how different factors affect the yeast fermentation, we used an energy drink, an orange cream soda, coffee, and water as the four different solutions.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7164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Drink Solution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3 grams of yeast to the to the test tube.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25 mL of the energy </a:t>
            </a:r>
            <a:r>
              <a:rPr lang="en-US" dirty="0"/>
              <a:t>d</a:t>
            </a:r>
            <a:r>
              <a:rPr lang="en-US" dirty="0" smtClean="0"/>
              <a:t>rink to the test tube.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Shake the mixture.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2 grams of cane sugar to the mixture.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a layer to the top of the test tube with oil.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Mark on the test tube where the mixture is.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Time it for 5 minutes.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Then measure and record how much the mixture had risen.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70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Coffee Solution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 3 grams of yeast to the to the test tube.</a:t>
            </a:r>
          </a:p>
          <a:p>
            <a:r>
              <a:rPr lang="en-US" dirty="0"/>
              <a:t>Add 25 mL </a:t>
            </a:r>
            <a:r>
              <a:rPr lang="en-US" dirty="0" smtClean="0"/>
              <a:t>of the coffee to </a:t>
            </a:r>
            <a:r>
              <a:rPr lang="en-US" dirty="0"/>
              <a:t>the test tube.</a:t>
            </a:r>
          </a:p>
          <a:p>
            <a:r>
              <a:rPr lang="en-US" dirty="0"/>
              <a:t>Shake the mixture.</a:t>
            </a:r>
          </a:p>
          <a:p>
            <a:r>
              <a:rPr lang="en-US" dirty="0"/>
              <a:t>Add 2 grams of cane sugar to the mixture.</a:t>
            </a:r>
          </a:p>
          <a:p>
            <a:r>
              <a:rPr lang="en-US" dirty="0"/>
              <a:t>Add a layer to the top of the test tube with oil.</a:t>
            </a:r>
          </a:p>
          <a:p>
            <a:r>
              <a:rPr lang="en-US" dirty="0"/>
              <a:t>Mark on the test tube where the mixture is.</a:t>
            </a:r>
          </a:p>
          <a:p>
            <a:r>
              <a:rPr lang="en-US" dirty="0"/>
              <a:t>Time it for 5 minutes.</a:t>
            </a:r>
          </a:p>
          <a:p>
            <a:r>
              <a:rPr lang="en-US" dirty="0"/>
              <a:t>Then measure and record how much the mixture had risen.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763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Orange Cream Soda Solution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 3 grams of yeast to the to the test tube.</a:t>
            </a:r>
          </a:p>
          <a:p>
            <a:r>
              <a:rPr lang="en-US" dirty="0"/>
              <a:t>Add 25 mL </a:t>
            </a:r>
            <a:r>
              <a:rPr lang="en-US" dirty="0" smtClean="0"/>
              <a:t>of orange cream soda to </a:t>
            </a:r>
            <a:r>
              <a:rPr lang="en-US" dirty="0"/>
              <a:t>the test tube.</a:t>
            </a:r>
          </a:p>
          <a:p>
            <a:r>
              <a:rPr lang="en-US" dirty="0"/>
              <a:t>Shake the mixture.</a:t>
            </a:r>
          </a:p>
          <a:p>
            <a:r>
              <a:rPr lang="en-US" dirty="0"/>
              <a:t>Add 2 grams of cane sugar to the mixture.</a:t>
            </a:r>
          </a:p>
          <a:p>
            <a:r>
              <a:rPr lang="en-US" dirty="0"/>
              <a:t>Add a layer to the top of the test tube with oil.</a:t>
            </a:r>
          </a:p>
          <a:p>
            <a:r>
              <a:rPr lang="en-US" dirty="0"/>
              <a:t>Mark on the test tube where the mixture is.</a:t>
            </a:r>
          </a:p>
          <a:p>
            <a:r>
              <a:rPr lang="en-US" dirty="0"/>
              <a:t>Time it for 5 minutes.</a:t>
            </a:r>
          </a:p>
          <a:p>
            <a:r>
              <a:rPr lang="en-US" dirty="0"/>
              <a:t>Then measure and record how much the mixture had risen.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940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Solution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 3 grams of yeast to the to the test tube.</a:t>
            </a:r>
          </a:p>
          <a:p>
            <a:r>
              <a:rPr lang="en-US" dirty="0"/>
              <a:t>Add 25 mL </a:t>
            </a:r>
            <a:r>
              <a:rPr lang="en-US" dirty="0" smtClean="0"/>
              <a:t>of water to </a:t>
            </a:r>
            <a:r>
              <a:rPr lang="en-US" dirty="0"/>
              <a:t>the test tube.</a:t>
            </a:r>
          </a:p>
          <a:p>
            <a:r>
              <a:rPr lang="en-US" dirty="0"/>
              <a:t>Shake the mixture.</a:t>
            </a:r>
          </a:p>
          <a:p>
            <a:r>
              <a:rPr lang="en-US" dirty="0"/>
              <a:t>Add 2 grams of cane sugar to the mixture.</a:t>
            </a:r>
          </a:p>
          <a:p>
            <a:r>
              <a:rPr lang="en-US" dirty="0"/>
              <a:t>Add a layer to the top of the test tube with oil.</a:t>
            </a:r>
          </a:p>
          <a:p>
            <a:r>
              <a:rPr lang="en-US" dirty="0"/>
              <a:t>Mark on the test tube where the mixture is.</a:t>
            </a:r>
          </a:p>
          <a:p>
            <a:r>
              <a:rPr lang="en-US" dirty="0"/>
              <a:t>Time it for 5 minutes.</a:t>
            </a:r>
          </a:p>
          <a:p>
            <a:r>
              <a:rPr lang="en-US" dirty="0"/>
              <a:t>Then measure and record how much the mixture had risen.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14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You then repeat these processes for two more days and record the data as the days progress.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47277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372</Words>
  <Application>Microsoft Macintosh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Methodology/ Procedure</vt:lpstr>
      <vt:lpstr>PowerPoint Presentation</vt:lpstr>
      <vt:lpstr>Energy Drink Solution</vt:lpstr>
      <vt:lpstr>Coffee Solution</vt:lpstr>
      <vt:lpstr>Orange Cream Soda Solution</vt:lpstr>
      <vt:lpstr>Water Solution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Methodology/ Procedure</dc:title>
  <dc:creator>Kendra Shelton</dc:creator>
  <cp:lastModifiedBy>Katherine</cp:lastModifiedBy>
  <cp:revision>4</cp:revision>
  <dcterms:created xsi:type="dcterms:W3CDTF">2014-02-11T17:02:12Z</dcterms:created>
  <dcterms:modified xsi:type="dcterms:W3CDTF">2014-02-15T02:29:23Z</dcterms:modified>
</cp:coreProperties>
</file>