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Riley McNay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176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membrane-enclosed structure</a:t>
            </a:r>
          </a:p>
          <a:p>
            <a:r>
              <a:rPr lang="en-US" dirty="0" smtClean="0"/>
              <a:t>Controls cell’s functions</a:t>
            </a:r>
          </a:p>
          <a:p>
            <a:r>
              <a:rPr lang="en-US" dirty="0" smtClean="0"/>
              <a:t>Holds genetic material in the form of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30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Nucleus is a member of the Eukaryotes because Prokaryotes do not have nuclei</a:t>
            </a:r>
          </a:p>
        </p:txBody>
      </p:sp>
    </p:spTree>
    <p:extLst>
      <p:ext uri="{BB962C8B-B14F-4D97-AF65-F5344CB8AC3E}">
        <p14:creationId xmlns:p14="http://schemas.microsoft.com/office/powerpoint/2010/main" val="350824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or Animal?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nucleus can be inside the cell of a plant or an animal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614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6</TotalTime>
  <Words>54</Words>
  <Application>Microsoft Macintosh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Orbit</vt:lpstr>
      <vt:lpstr>The Nucleus</vt:lpstr>
      <vt:lpstr>Function</vt:lpstr>
      <vt:lpstr>Type of Cell</vt:lpstr>
      <vt:lpstr>Plant or Animal?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Nucleus</dc:title>
  <dc:creator>Riley McNay</dc:creator>
  <cp:lastModifiedBy>Riley McNay</cp:lastModifiedBy>
  <cp:revision>1</cp:revision>
  <dcterms:created xsi:type="dcterms:W3CDTF">2013-11-12T23:52:05Z</dcterms:created>
  <dcterms:modified xsi:type="dcterms:W3CDTF">2013-11-12T23:58:44Z</dcterms:modified>
</cp:coreProperties>
</file>