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5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6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2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1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5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1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2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0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6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3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399">
              <a:srgbClr val="81BEFF"/>
            </a:gs>
            <a:gs pos="0">
              <a:srgbClr val="5E9EFF"/>
            </a:gs>
            <a:gs pos="0">
              <a:srgbClr val="85C2FF"/>
            </a:gs>
            <a:gs pos="70000">
              <a:srgbClr val="92D050"/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DBF91-A78C-4D1A-B97C-934489D4E7AF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6C94E-DA43-4769-9AAB-DE74335FE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7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Ribosomes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Sarah Cummings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30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ribosome helps in the synthesis of proteins</a:t>
            </a:r>
          </a:p>
          <a:p>
            <a:r>
              <a:rPr lang="en-US" dirty="0" smtClean="0"/>
              <a:t>They are composed of RNA</a:t>
            </a:r>
          </a:p>
          <a:p>
            <a:r>
              <a:rPr lang="en-US" dirty="0" smtClean="0"/>
              <a:t>They are later modified by the Rough Endoplasmic reticulum</a:t>
            </a:r>
          </a:p>
        </p:txBody>
      </p:sp>
    </p:spTree>
    <p:extLst>
      <p:ext uri="{BB962C8B-B14F-4D97-AF65-F5344CB8AC3E}">
        <p14:creationId xmlns:p14="http://schemas.microsoft.com/office/powerpoint/2010/main" val="3537651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Ribosomes are Found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Eukaryotic cells</a:t>
            </a:r>
          </a:p>
          <a:p>
            <a:r>
              <a:rPr lang="en-US" b="1" dirty="0" smtClean="0"/>
              <a:t>Animal Cells </a:t>
            </a:r>
          </a:p>
          <a:p>
            <a:r>
              <a:rPr lang="en-US" dirty="0" smtClean="0"/>
              <a:t>In Cytoplasm </a:t>
            </a:r>
          </a:p>
          <a:p>
            <a:r>
              <a:rPr lang="en-US" dirty="0" smtClean="0"/>
              <a:t>The surface of the endoplasmic reticulum</a:t>
            </a:r>
          </a:p>
          <a:p>
            <a:r>
              <a:rPr lang="en-US" dirty="0" smtClean="0"/>
              <a:t>The mitochondria</a:t>
            </a:r>
          </a:p>
          <a:p>
            <a:r>
              <a:rPr lang="en-US" dirty="0" smtClean="0"/>
              <a:t>On chloroplasts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645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46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Ribosomes</vt:lpstr>
      <vt:lpstr>Function</vt:lpstr>
      <vt:lpstr>Where Ribosomes are Found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Ribosomes</dc:title>
  <dc:creator>Sarah Cummings</dc:creator>
  <cp:lastModifiedBy>Sarah Cummings</cp:lastModifiedBy>
  <cp:revision>3</cp:revision>
  <dcterms:created xsi:type="dcterms:W3CDTF">2013-11-13T03:07:34Z</dcterms:created>
  <dcterms:modified xsi:type="dcterms:W3CDTF">2013-11-13T16:42:18Z</dcterms:modified>
</cp:coreProperties>
</file>