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8" d="100"/>
          <a:sy n="48" d="100"/>
        </p:scale>
        <p:origin x="67" y="9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11/13/2013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11/13/2013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Vacuoles and vesicles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Zach Cosby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947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Vacuoles store materials such as water, salts, carbohydrates and proteins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36640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 of Cell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Found in plant cells and unicellular organisms</a:t>
            </a:r>
          </a:p>
          <a:p>
            <a:r>
              <a:rPr lang="en-US" dirty="0" smtClean="0"/>
              <a:t>Usually found in </a:t>
            </a:r>
            <a:r>
              <a:rPr lang="en-US" smtClean="0"/>
              <a:t>eukaryotic cells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32463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TC103457452[[fn=Celestial]]</Template>
  <TotalTime>9</TotalTime>
  <Words>33</Words>
  <Application>Microsoft Office PowerPoint</Application>
  <PresentationFormat>Widescreen</PresentationFormat>
  <Paragraphs>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Celestial</vt:lpstr>
      <vt:lpstr>Vacuoles and vesicles</vt:lpstr>
      <vt:lpstr>Function</vt:lpstr>
      <vt:lpstr>Type of Cell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Vacuoles and vesicles</dc:title>
  <dc:creator>Zach Cosby</dc:creator>
  <cp:lastModifiedBy>Zach Cosby</cp:lastModifiedBy>
  <cp:revision>2</cp:revision>
  <dcterms:created xsi:type="dcterms:W3CDTF">2013-11-13T16:47:32Z</dcterms:created>
  <dcterms:modified xsi:type="dcterms:W3CDTF">2013-11-13T16:56:46Z</dcterms:modified>
</cp:coreProperties>
</file>