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9C5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2" d="100"/>
          <a:sy n="82" d="100"/>
        </p:scale>
        <p:origin x="-120" y="-7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37193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7162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5782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38847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31105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29277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412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92808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36979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83009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452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9C5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F947E7-6CEE-5E4B-9046-D3C7490BD75D}" type="datetimeFigureOut">
              <a:rPr lang="en-US" smtClean="0"/>
              <a:t>11/12/13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AF8AEA-21A5-DB42-9C46-BCBB3A8812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18573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Cell Membrane</a:t>
            </a:r>
            <a:endParaRPr lang="en-US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AC090"/>
                </a:solidFill>
              </a:rPr>
              <a:t>Meredith Sharp</a:t>
            </a:r>
            <a:endParaRPr lang="en-US" dirty="0">
              <a:solidFill>
                <a:srgbClr val="FAC09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1324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AC090"/>
                </a:solidFill>
              </a:rPr>
              <a:t>Functions</a:t>
            </a:r>
            <a:endParaRPr lang="en-US" dirty="0">
              <a:solidFill>
                <a:srgbClr val="FAC09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AC090"/>
                </a:solidFill>
              </a:rPr>
              <a:t>Maintaining the cell’s shape</a:t>
            </a:r>
          </a:p>
          <a:p>
            <a:r>
              <a:rPr lang="en-US" dirty="0" smtClean="0">
                <a:solidFill>
                  <a:srgbClr val="FAC090"/>
                </a:solidFill>
              </a:rPr>
              <a:t>Strength for the cell</a:t>
            </a:r>
            <a:endParaRPr lang="en-US" dirty="0" smtClean="0">
              <a:solidFill>
                <a:srgbClr val="FAC090"/>
              </a:solidFill>
            </a:endParaRPr>
          </a:p>
          <a:p>
            <a:r>
              <a:rPr lang="en-US" dirty="0" smtClean="0">
                <a:solidFill>
                  <a:srgbClr val="FAC090"/>
                </a:solidFill>
              </a:rPr>
              <a:t>Stores carbohydrates </a:t>
            </a:r>
          </a:p>
          <a:p>
            <a:r>
              <a:rPr lang="en-US" dirty="0" smtClean="0">
                <a:solidFill>
                  <a:srgbClr val="FAC090"/>
                </a:solidFill>
              </a:rPr>
              <a:t>Prevents over-expansion of the cell</a:t>
            </a:r>
          </a:p>
          <a:p>
            <a:endParaRPr lang="en-US" dirty="0">
              <a:solidFill>
                <a:srgbClr val="FAC09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0848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rgbClr val="FAC090"/>
                </a:solidFill>
              </a:rPr>
              <a:t>Prokaryotes </a:t>
            </a:r>
            <a:r>
              <a:rPr lang="en-US" dirty="0" smtClean="0">
                <a:solidFill>
                  <a:srgbClr val="FAC090"/>
                </a:solidFill>
              </a:rPr>
              <a:t>or Eukaryotes?</a:t>
            </a:r>
            <a:endParaRPr lang="en-US" dirty="0">
              <a:solidFill>
                <a:srgbClr val="FAC09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AC090"/>
                </a:solidFill>
              </a:rPr>
              <a:t>Found only in Eukaryotes</a:t>
            </a:r>
            <a:endParaRPr lang="en-US" dirty="0">
              <a:solidFill>
                <a:srgbClr val="FAC09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35283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AC090"/>
                </a:solidFill>
              </a:rPr>
              <a:t>Plant or Animal Cells?</a:t>
            </a:r>
            <a:endParaRPr lang="en-US" dirty="0">
              <a:solidFill>
                <a:srgbClr val="FAC09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AC090"/>
                </a:solidFill>
              </a:rPr>
              <a:t>Cell membrane is found in both plant and animal cells.</a:t>
            </a:r>
            <a:endParaRPr lang="en-US" dirty="0">
              <a:solidFill>
                <a:srgbClr val="FAC09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14532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</TotalTime>
  <Words>46</Words>
  <Application>Microsoft Macintosh PowerPoint</Application>
  <PresentationFormat>On-screen Show (4:3)</PresentationFormat>
  <Paragraphs>11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Cell Membrane</vt:lpstr>
      <vt:lpstr>Functions</vt:lpstr>
      <vt:lpstr>Prokaryotes or Eukaryotes?</vt:lpstr>
      <vt:lpstr>Plant or Animal Cells?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Cell Membrane</dc:title>
  <dc:creator>Meredith Sharp</dc:creator>
  <cp:lastModifiedBy>Meredith Sharp</cp:lastModifiedBy>
  <cp:revision>5</cp:revision>
  <dcterms:created xsi:type="dcterms:W3CDTF">2013-11-12T21:10:48Z</dcterms:created>
  <dcterms:modified xsi:type="dcterms:W3CDTF">2013-11-13T02:54:18Z</dcterms:modified>
</cp:coreProperties>
</file>

<file path=docProps/thumbnail.jpeg>
</file>