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Vesicles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by Jesse Paxton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9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 materials and act as chemical reaction chambers.</a:t>
            </a:r>
          </a:p>
          <a:p>
            <a:r>
              <a:rPr lang="en-US" dirty="0" smtClean="0"/>
              <a:t>Made of a lipid bilayer. </a:t>
            </a:r>
          </a:p>
          <a:p>
            <a:r>
              <a:rPr lang="en-US" dirty="0" smtClean="0"/>
              <a:t>Created naturally during endocytosis.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12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0"/>
            <a:ext cx="9144000" cy="646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346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013387"/>
            <a:ext cx="7581901" cy="4822637"/>
          </a:xfrm>
        </p:spPr>
        <p:txBody>
          <a:bodyPr/>
          <a:lstStyle/>
          <a:p>
            <a:r>
              <a:rPr lang="en-US" dirty="0" smtClean="0"/>
              <a:t>Only found in eukaryotic cells.</a:t>
            </a:r>
          </a:p>
          <a:p>
            <a:r>
              <a:rPr lang="en-US" dirty="0" smtClean="0"/>
              <a:t>Plants use them mostly for storage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2" y="2232018"/>
            <a:ext cx="7581901" cy="43785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39163" y="243726"/>
            <a:ext cx="632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OTHER INFORMATION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1506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bit">
    <a:dk1>
      <a:srgbClr val="000000"/>
    </a:dk1>
    <a:lt1>
      <a:srgbClr val="FFFFFF"/>
    </a:lt1>
    <a:dk2>
      <a:srgbClr val="7C9BA5"/>
    </a:dk2>
    <a:lt2>
      <a:srgbClr val="C1D0CA"/>
    </a:lt2>
    <a:accent1>
      <a:srgbClr val="F2D908"/>
    </a:accent1>
    <a:accent2>
      <a:srgbClr val="9DE61E"/>
    </a:accent2>
    <a:accent3>
      <a:srgbClr val="0D8BE6"/>
    </a:accent3>
    <a:accent4>
      <a:srgbClr val="C61B1B"/>
    </a:accent4>
    <a:accent5>
      <a:srgbClr val="E26F08"/>
    </a:accent5>
    <a:accent6>
      <a:srgbClr val="8D35D1"/>
    </a:accent6>
    <a:hlink>
      <a:srgbClr val="ECBF0B"/>
    </a:hlink>
    <a:folHlink>
      <a:srgbClr val="F4E5A8"/>
    </a:folHlink>
  </a:clrScheme>
</a:themeOverride>
</file>

<file path=ppt/theme/themeOverride2.xml><?xml version="1.0" encoding="utf-8"?>
<a:themeOverride xmlns:a="http://schemas.openxmlformats.org/drawingml/2006/main">
  <a:clrScheme name="Orbit">
    <a:dk1>
      <a:srgbClr val="000000"/>
    </a:dk1>
    <a:lt1>
      <a:srgbClr val="FFFFFF"/>
    </a:lt1>
    <a:dk2>
      <a:srgbClr val="7C9BA5"/>
    </a:dk2>
    <a:lt2>
      <a:srgbClr val="C1D0CA"/>
    </a:lt2>
    <a:accent1>
      <a:srgbClr val="F2D908"/>
    </a:accent1>
    <a:accent2>
      <a:srgbClr val="9DE61E"/>
    </a:accent2>
    <a:accent3>
      <a:srgbClr val="0D8BE6"/>
    </a:accent3>
    <a:accent4>
      <a:srgbClr val="C61B1B"/>
    </a:accent4>
    <a:accent5>
      <a:srgbClr val="E26F08"/>
    </a:accent5>
    <a:accent6>
      <a:srgbClr val="8D35D1"/>
    </a:accent6>
    <a:hlink>
      <a:srgbClr val="ECBF0B"/>
    </a:hlink>
    <a:folHlink>
      <a:srgbClr val="F4E5A8"/>
    </a:folHlink>
  </a:clrScheme>
</a:themeOverride>
</file>

<file path=ppt/theme/themeOverride3.xml><?xml version="1.0" encoding="utf-8"?>
<a:themeOverride xmlns:a="http://schemas.openxmlformats.org/drawingml/2006/main">
  <a:clrScheme name="Orbit">
    <a:dk1>
      <a:srgbClr val="000000"/>
    </a:dk1>
    <a:lt1>
      <a:srgbClr val="FFFFFF"/>
    </a:lt1>
    <a:dk2>
      <a:srgbClr val="7C9BA5"/>
    </a:dk2>
    <a:lt2>
      <a:srgbClr val="C1D0CA"/>
    </a:lt2>
    <a:accent1>
      <a:srgbClr val="F2D908"/>
    </a:accent1>
    <a:accent2>
      <a:srgbClr val="9DE61E"/>
    </a:accent2>
    <a:accent3>
      <a:srgbClr val="0D8BE6"/>
    </a:accent3>
    <a:accent4>
      <a:srgbClr val="C61B1B"/>
    </a:accent4>
    <a:accent5>
      <a:srgbClr val="E26F08"/>
    </a:accent5>
    <a:accent6>
      <a:srgbClr val="8D35D1"/>
    </a:accent6>
    <a:hlink>
      <a:srgbClr val="ECBF0B"/>
    </a:hlink>
    <a:folHlink>
      <a:srgbClr val="F4E5A8"/>
    </a:folHlink>
  </a:clrScheme>
</a:themeOverride>
</file>

<file path=ppt/theme/themeOverride4.xml><?xml version="1.0" encoding="utf-8"?>
<a:themeOverride xmlns:a="http://schemas.openxmlformats.org/drawingml/2006/main">
  <a:clrScheme name="Orbit">
    <a:dk1>
      <a:srgbClr val="000000"/>
    </a:dk1>
    <a:lt1>
      <a:srgbClr val="FFFFFF"/>
    </a:lt1>
    <a:dk2>
      <a:srgbClr val="7C9BA5"/>
    </a:dk2>
    <a:lt2>
      <a:srgbClr val="C1D0CA"/>
    </a:lt2>
    <a:accent1>
      <a:srgbClr val="F2D908"/>
    </a:accent1>
    <a:accent2>
      <a:srgbClr val="9DE61E"/>
    </a:accent2>
    <a:accent3>
      <a:srgbClr val="0D8BE6"/>
    </a:accent3>
    <a:accent4>
      <a:srgbClr val="C61B1B"/>
    </a:accent4>
    <a:accent5>
      <a:srgbClr val="E26F08"/>
    </a:accent5>
    <a:accent6>
      <a:srgbClr val="8D35D1"/>
    </a:accent6>
    <a:hlink>
      <a:srgbClr val="ECBF0B"/>
    </a:hlink>
    <a:folHlink>
      <a:srgbClr val="F4E5A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53</TotalTime>
  <Words>41</Words>
  <Application>Microsoft Macintosh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Orbit</vt:lpstr>
      <vt:lpstr>Vesicles </vt:lpstr>
      <vt:lpstr>Function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Vesicles </dc:title>
  <dc:creator>Jesse Paxton</dc:creator>
  <cp:lastModifiedBy>Jesse Paxton</cp:lastModifiedBy>
  <cp:revision>5</cp:revision>
  <dcterms:created xsi:type="dcterms:W3CDTF">2013-11-13T01:17:24Z</dcterms:created>
  <dcterms:modified xsi:type="dcterms:W3CDTF">2013-11-13T17:13:08Z</dcterms:modified>
</cp:coreProperties>
</file>